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2320-044C-D842-95AC-A198FDA2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278AC-053E-E549-BEC8-1E132B613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4CD2-FE5B-2146-91A6-341291F8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3DF9-5CC9-5F47-A6C1-85BC9353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CDC7-61C8-5C4C-97FE-FBE50C30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4C72-8FF1-3A48-BE66-571582B3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B2A1B-30F4-024F-9AB0-F13642DE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B8B8-0A72-054C-AFDB-B0F68996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FF6A-00F0-CB4A-A436-DE8AEEEB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35BB-1C28-3540-B245-FC071CF5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B4FAE-0EA4-FB41-883B-05DDBF35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D5AF-73DB-3F4B-9617-B5478361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DA52-4382-F74A-9A9F-FA719146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15CA-E998-BE48-AAFC-A04D0CF3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EBD6-CD7D-0C41-ABF7-92CF121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FAEC-5A55-BD4D-B704-7FFB222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6917-B911-9B4D-A069-DDAE6B5D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F9D5-222F-7A45-A852-997660B0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E278-5903-5F4E-89A3-51336044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A995-4FCC-2C4D-A297-C60627AB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A605-D1B7-C64D-ACD3-C3BB0118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4BC70-6666-9C41-B372-FB28EB2F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20F9-90A5-A947-A7A2-4910D2B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69A7-484C-CE49-A233-2A0AF306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53EF-B314-F543-A9F2-D7945615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A22C-0933-1D4F-AACD-9DF84578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063E-8DF8-2B41-A6E0-5CA495A8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A8184-A418-9E4F-9A72-CFF36C0B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996BA-CBE5-C94F-BBF1-8274E300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97FA-6CA2-DC4C-9E2A-20C8EA2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3EEA-3B0A-0C4E-9D04-D1F84F24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DD7A-2C77-7E46-BD33-8BE338E0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C6C01-9B7F-5847-A543-73C57484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29CFB-D0C4-874D-92B6-CA27BA707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759C2-BAFD-5D48-B4C2-5A9654C8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F18C6-843E-F44A-A5BD-EE5C59A7D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26682-3835-F149-834A-013DDC31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90A39-5E15-8D45-844A-9C52E3A6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FB937-8858-AC45-98C8-1BE667BE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0644-1EBB-194C-A33D-3E4B6FD5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3E819-CC10-D340-80EB-C8CE14C1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1E843-373B-5546-BCD9-42A6859B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0D9B-F03F-604B-BBEA-1D0DE8E4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71180-3319-CE46-8158-84236B2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AFEA3-7BFC-F148-8DB0-8DD4FAB5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1A13-285F-6E46-AFF0-AF9103B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AECC-F668-F747-B32A-15A75F04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F055-B185-5446-BC15-7E3553CF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1AE4C-DF67-D347-ADFA-4576C6E9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A38D-C383-F841-9F17-E761F52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9400-C424-CB4E-B3DF-50303E77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C616-FDC6-DD43-8B03-62B1785A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4496-68FB-5D47-ADF9-BFAF226E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B09E4-486B-874B-AC0E-809639618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F0AEC-A3A7-FE4B-BE5C-81495685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96F4-C6A5-3745-B66F-A24E44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5EF63-575A-3C45-BEA6-D81146BF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89EA-469D-0D47-94B8-6385B850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136A0-B26E-174A-945E-3D522B87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058F-96D5-DD40-8FE9-44748AD6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A745-D377-7344-83E3-3A6AF294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9E54-4F2A-CA42-A986-6FEC0277C37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690B-6CCB-BD49-9089-B624D619C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BD8E9-C0E4-E14F-9C84-4E5E6FB7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FBE-12EA-BF40-982F-2B8D8AD5B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03-04">
            <a:extLst>
              <a:ext uri="{FF2B5EF4-FFF2-40B4-BE49-F238E27FC236}">
                <a16:creationId xmlns:a16="http://schemas.microsoft.com/office/drawing/2014/main" id="{C33354F4-5D30-7C4D-B4A6-3E3EEC3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44" y="1042989"/>
            <a:ext cx="6175306" cy="48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2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03-04">
            <a:extLst>
              <a:ext uri="{FF2B5EF4-FFF2-40B4-BE49-F238E27FC236}">
                <a16:creationId xmlns:a16="http://schemas.microsoft.com/office/drawing/2014/main" id="{C33354F4-5D30-7C4D-B4A6-3E3EEC3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43" y="1042989"/>
            <a:ext cx="6175306" cy="48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2818FFB3-41D0-8D42-9BDA-A853FD65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337" y="993116"/>
            <a:ext cx="3740612" cy="9233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Consumers with unit demand, ranked by decreasing willingness to pay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74550F2-8761-604F-A3FF-B8E436FD5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8878" y="1955186"/>
            <a:ext cx="561391" cy="875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03-04">
            <a:extLst>
              <a:ext uri="{FF2B5EF4-FFF2-40B4-BE49-F238E27FC236}">
                <a16:creationId xmlns:a16="http://schemas.microsoft.com/office/drawing/2014/main" id="{C33354F4-5D30-7C4D-B4A6-3E3EEC3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43" y="1042989"/>
            <a:ext cx="6175306" cy="48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id="{94E89244-9811-C44A-9DA1-E6FE3F75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374" y="3581503"/>
            <a:ext cx="1571896" cy="625506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1521846C-9AD5-6A4F-89E4-95C590886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3992" y="3456401"/>
            <a:ext cx="1235061" cy="25020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494EB06-2902-9D48-AC5F-FD61A7D1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815" y="3015940"/>
            <a:ext cx="3368349" cy="150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There is a positive residual demand for firm 2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818FFB3-41D0-8D42-9BDA-A853FD65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337" y="993116"/>
            <a:ext cx="3740612" cy="9233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Consumers with unit demand, ranked by decreasing willingness to pay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74550F2-8761-604F-A3FF-B8E436FD5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8878" y="1955186"/>
            <a:ext cx="561391" cy="875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8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03-04">
            <a:extLst>
              <a:ext uri="{FF2B5EF4-FFF2-40B4-BE49-F238E27FC236}">
                <a16:creationId xmlns:a16="http://schemas.microsoft.com/office/drawing/2014/main" id="{C33354F4-5D30-7C4D-B4A6-3E3EEC30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43" y="1042989"/>
            <a:ext cx="6175306" cy="48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52FDE0C9-C167-D64B-980C-A2CB51C9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035" y="4207009"/>
            <a:ext cx="1571896" cy="625506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A85FC0B1-27C0-C646-8776-FDADC5E89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4252" y="4707414"/>
            <a:ext cx="1347340" cy="50040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94E89244-9811-C44A-9DA1-E6FE3F75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374" y="3581503"/>
            <a:ext cx="1571896" cy="625506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de-DE" altLang="de-DE" sz="1800" b="0">
              <a:solidFill>
                <a:schemeClr val="tx1"/>
              </a:solidFill>
            </a:endParaRP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1521846C-9AD5-6A4F-89E4-95C5908868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3992" y="3456401"/>
            <a:ext cx="1235061" cy="25020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4494EB06-2902-9D48-AC5F-FD61A7D1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815" y="3015940"/>
            <a:ext cx="3368349" cy="1503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There is a positive residual demand for firm 2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2818FFB3-41D0-8D42-9BDA-A853FD65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337" y="993116"/>
            <a:ext cx="3740612" cy="9233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Consumers with unit demand, ranked by decreasing willingness to pay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74550F2-8761-604F-A3FF-B8E436FD5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8878" y="1955186"/>
            <a:ext cx="561391" cy="875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AF6690BC-55C5-4A48-8855-BB7D53E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777785"/>
            <a:ext cx="30233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rgbClr val="008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514E55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80F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altLang="de-DE" sz="1800" b="0" dirty="0">
                <a:solidFill>
                  <a:schemeClr val="tx1"/>
                </a:solidFill>
              </a:rPr>
              <a:t>Consumers with highest willingness to pay are served at firm 1’s low price</a:t>
            </a:r>
          </a:p>
        </p:txBody>
      </p:sp>
    </p:spTree>
    <p:extLst>
      <p:ext uri="{BB962C8B-B14F-4D97-AF65-F5344CB8AC3E}">
        <p14:creationId xmlns:p14="http://schemas.microsoft.com/office/powerpoint/2010/main" val="165631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</cp:revision>
  <dcterms:created xsi:type="dcterms:W3CDTF">2019-10-26T19:03:14Z</dcterms:created>
  <dcterms:modified xsi:type="dcterms:W3CDTF">2019-10-26T19:11:38Z</dcterms:modified>
</cp:coreProperties>
</file>