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8" r:id="rId2"/>
    <p:sldId id="261" r:id="rId3"/>
    <p:sldId id="259" r:id="rId4"/>
    <p:sldId id="260" r:id="rId5"/>
    <p:sldId id="263" r:id="rId6"/>
    <p:sldId id="264" r:id="rId7"/>
    <p:sldId id="262" r:id="rId8"/>
  </p:sldIdLst>
  <p:sldSz cx="5759450" cy="4679950"/>
  <p:notesSz cx="6858000" cy="9144000"/>
  <p:defaultTextStyle>
    <a:defPPr>
      <a:defRPr lang="en-US"/>
    </a:defPPr>
    <a:lvl1pPr marL="0" algn="l" defTabSz="4571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4571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4571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4571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5" algn="l" defTabSz="4571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6" algn="l" defTabSz="4571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4571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9" algn="l" defTabSz="4571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0" algn="l" defTabSz="4571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8"/>
    <p:restoredTop sz="94663"/>
  </p:normalViewPr>
  <p:slideViewPr>
    <p:cSldViewPr snapToGrid="0" snapToObjects="1">
      <p:cViewPr>
        <p:scale>
          <a:sx n="161" d="100"/>
          <a:sy n="161" d="100"/>
        </p:scale>
        <p:origin x="250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5"/>
            <a:ext cx="1241881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4" y="249165"/>
            <a:ext cx="3653651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4" y="1166741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4" y="3131885"/>
            <a:ext cx="4967526" cy="102373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5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1"/>
            <a:ext cx="2447766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3" y="1245821"/>
            <a:ext cx="2447766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9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9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8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8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3" y="249165"/>
            <a:ext cx="4967526" cy="90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3" y="1245821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2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FBB4-EEA3-5141-B35D-EA874ED9519F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9" y="4337622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2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794C-0890-3049-9882-0C89C7BA80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3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0">
            <a:extLst>
              <a:ext uri="{FF2B5EF4-FFF2-40B4-BE49-F238E27FC236}">
                <a16:creationId xmlns:a16="http://schemas.microsoft.com/office/drawing/2014/main" id="{689C4637-66C8-014F-A29E-02D388EF3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1" y="1388398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3CB9B701-65F1-FC47-82E3-943718886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424" y="2268317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F580CD06-77CC-1744-86FF-D46C75218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1388394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82CB434-8F31-4745-BD45-B262CC4DC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979" y="2702094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CEE40619-8FB5-1343-90CB-E165BD6AB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200" y="2702094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2BB5B76E-AD5F-494B-A36B-26127AE1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4348110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7659C5CE-3790-7146-94F7-47FBDFE1C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77" y="839875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BA79DD-1F4C-9D43-B0C8-B80A9253D26A}"/>
                  </a:ext>
                </a:extLst>
              </p:cNvPr>
              <p:cNvSpPr txBox="1"/>
              <p:nvPr/>
            </p:nvSpPr>
            <p:spPr>
              <a:xfrm>
                <a:off x="1854931" y="359115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BA79DD-1F4C-9D43-B0C8-B80A9253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31" y="3591159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48CC15-923E-8B40-A393-74061F439C0B}"/>
                  </a:ext>
                </a:extLst>
              </p:cNvPr>
              <p:cNvSpPr txBox="1"/>
              <p:nvPr/>
            </p:nvSpPr>
            <p:spPr>
              <a:xfrm>
                <a:off x="734259" y="156741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48CC15-923E-8B40-A393-74061F439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59" y="1567417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351F65-87F8-A149-9893-8D32E786137C}"/>
                  </a:ext>
                </a:extLst>
              </p:cNvPr>
              <p:cNvSpPr txBox="1"/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351F65-87F8-A149-9893-8D32E7861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C13E2A-536D-9345-9837-E8D4A6654FA3}"/>
                  </a:ext>
                </a:extLst>
              </p:cNvPr>
              <p:cNvSpPr txBox="1"/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C13E2A-536D-9345-9837-E8D4A665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6DDB22-29E6-3C4B-85C4-5A371C79FE41}"/>
                  </a:ext>
                </a:extLst>
              </p:cNvPr>
              <p:cNvSpPr txBox="1"/>
              <p:nvPr/>
            </p:nvSpPr>
            <p:spPr>
              <a:xfrm>
                <a:off x="4786269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6DDB22-29E6-3C4B-85C4-5A371C79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69" y="4510673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l="-10526" t="-2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0B7190-57F7-934D-BC51-D6F6E764E665}"/>
                  </a:ext>
                </a:extLst>
              </p:cNvPr>
              <p:cNvSpPr txBox="1"/>
              <p:nvPr/>
            </p:nvSpPr>
            <p:spPr>
              <a:xfrm>
                <a:off x="3892440" y="44254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0B7190-57F7-934D-BC51-D6F6E764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40" y="4425481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1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0">
            <a:extLst>
              <a:ext uri="{FF2B5EF4-FFF2-40B4-BE49-F238E27FC236}">
                <a16:creationId xmlns:a16="http://schemas.microsoft.com/office/drawing/2014/main" id="{9661E31D-FE1D-CD49-889A-1382074B0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1" y="1388398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938030B2-7296-814D-9D4B-490D870A2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424" y="2268317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5" name="Line 18">
            <a:extLst>
              <a:ext uri="{FF2B5EF4-FFF2-40B4-BE49-F238E27FC236}">
                <a16:creationId xmlns:a16="http://schemas.microsoft.com/office/drawing/2014/main" id="{B1CFF873-5754-844B-976D-5E258078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1388394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6" name="Line 19">
            <a:extLst>
              <a:ext uri="{FF2B5EF4-FFF2-40B4-BE49-F238E27FC236}">
                <a16:creationId xmlns:a16="http://schemas.microsoft.com/office/drawing/2014/main" id="{0F23743D-DC4A-2F42-8459-96FFF8981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979" y="2702094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7" name="Line 20">
            <a:extLst>
              <a:ext uri="{FF2B5EF4-FFF2-40B4-BE49-F238E27FC236}">
                <a16:creationId xmlns:a16="http://schemas.microsoft.com/office/drawing/2014/main" id="{56D7BBFC-D12C-774D-9F41-A6FCFD6F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200" y="2702094"/>
            <a:ext cx="0" cy="63993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8" name="Line 25">
            <a:extLst>
              <a:ext uri="{FF2B5EF4-FFF2-40B4-BE49-F238E27FC236}">
                <a16:creationId xmlns:a16="http://schemas.microsoft.com/office/drawing/2014/main" id="{B16D3CEE-F5F0-414B-A0FB-52DF6E704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92" y="3425098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0" name="Line 7">
            <a:extLst>
              <a:ext uri="{FF2B5EF4-FFF2-40B4-BE49-F238E27FC236}">
                <a16:creationId xmlns:a16="http://schemas.microsoft.com/office/drawing/2014/main" id="{526C2CB1-D8EA-4548-8D92-82EB6026B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4348110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7AF907D0-AD13-204A-BDC9-EDFB0461D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77" y="839875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9EB9C3-7D7D-924A-941D-589756186C3C}"/>
                  </a:ext>
                </a:extLst>
              </p:cNvPr>
              <p:cNvSpPr txBox="1"/>
              <p:nvPr/>
            </p:nvSpPr>
            <p:spPr>
              <a:xfrm>
                <a:off x="1854931" y="359115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9EB9C3-7D7D-924A-941D-589756186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31" y="3591159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2F8AE8-925E-C746-9A5D-72E32521ECC2}"/>
                  </a:ext>
                </a:extLst>
              </p:cNvPr>
              <p:cNvSpPr txBox="1"/>
              <p:nvPr/>
            </p:nvSpPr>
            <p:spPr>
              <a:xfrm>
                <a:off x="734259" y="156741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2F8AE8-925E-C746-9A5D-72E32521E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59" y="1567417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8F60EA-DA86-374A-AC24-3DABF045F796}"/>
                  </a:ext>
                </a:extLst>
              </p:cNvPr>
              <p:cNvSpPr txBox="1"/>
              <p:nvPr/>
            </p:nvSpPr>
            <p:spPr>
              <a:xfrm>
                <a:off x="4123825" y="3148937"/>
                <a:ext cx="106972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8F60EA-DA86-374A-AC24-3DABF045F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25" y="3148937"/>
                <a:ext cx="1069723" cy="169277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37F463-2D5B-644D-8D6C-DBC8C022805C}"/>
                  </a:ext>
                </a:extLst>
              </p:cNvPr>
              <p:cNvSpPr txBox="1"/>
              <p:nvPr/>
            </p:nvSpPr>
            <p:spPr>
              <a:xfrm>
                <a:off x="12842" y="250494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37F463-2D5B-644D-8D6C-DBC8C0228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" y="2504947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15D0FC-E810-2942-A999-BD602D470F9F}"/>
                  </a:ext>
                </a:extLst>
              </p:cNvPr>
              <p:cNvSpPr txBox="1"/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15D0FC-E810-2942-A999-BD602D470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2C5FE0-E2D2-9142-BB6E-680E6C02AFFB}"/>
                  </a:ext>
                </a:extLst>
              </p:cNvPr>
              <p:cNvSpPr txBox="1"/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2C5FE0-E2D2-9142-BB6E-680E6C02A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ECA0D3-8D36-FF4F-ADFD-89742F557550}"/>
                  </a:ext>
                </a:extLst>
              </p:cNvPr>
              <p:cNvSpPr txBox="1"/>
              <p:nvPr/>
            </p:nvSpPr>
            <p:spPr>
              <a:xfrm>
                <a:off x="4786269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ECA0D3-8D36-FF4F-ADFD-89742F557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69" y="4510673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l="-10526" t="-2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C70EC8-51C1-3048-A5AC-07BA5DC252DC}"/>
                  </a:ext>
                </a:extLst>
              </p:cNvPr>
              <p:cNvSpPr txBox="1"/>
              <p:nvPr/>
            </p:nvSpPr>
            <p:spPr>
              <a:xfrm>
                <a:off x="1352721" y="441342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C70EC8-51C1-3048-A5AC-07BA5DC2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721" y="4413422"/>
                <a:ext cx="717395" cy="169277"/>
              </a:xfrm>
              <a:prstGeom prst="rect">
                <a:avLst/>
              </a:prstGeom>
              <a:blipFill>
                <a:blip r:embed="rId9"/>
                <a:stretch>
                  <a:fillRect t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BF23BB-1D86-374F-B47B-8149D3568C09}"/>
                  </a:ext>
                </a:extLst>
              </p:cNvPr>
              <p:cNvSpPr txBox="1"/>
              <p:nvPr/>
            </p:nvSpPr>
            <p:spPr>
              <a:xfrm>
                <a:off x="3892440" y="44254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BF23BB-1D86-374F-B47B-8149D3568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40" y="4425481"/>
                <a:ext cx="717395" cy="169277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8ED66C7-D615-6445-A633-C48E45AA8EAD}"/>
              </a:ext>
            </a:extLst>
          </p:cNvPr>
          <p:cNvGrpSpPr/>
          <p:nvPr/>
        </p:nvGrpSpPr>
        <p:grpSpPr>
          <a:xfrm>
            <a:off x="651477" y="2608633"/>
            <a:ext cx="1076196" cy="1783905"/>
            <a:chOff x="1137818" y="2808382"/>
            <a:chExt cx="1076196" cy="1751379"/>
          </a:xfrm>
        </p:grpSpPr>
        <p:sp>
          <p:nvSpPr>
            <p:cNvPr id="49" name="Line 28">
              <a:extLst>
                <a:ext uri="{FF2B5EF4-FFF2-40B4-BE49-F238E27FC236}">
                  <a16:creationId xmlns:a16="http://schemas.microsoft.com/office/drawing/2014/main" id="{4A9BAEA0-E49D-EC4F-B80E-A8FB47515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23B838E-0546-3A4F-A19C-D5A14A2F6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8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0">
            <a:extLst>
              <a:ext uri="{FF2B5EF4-FFF2-40B4-BE49-F238E27FC236}">
                <a16:creationId xmlns:a16="http://schemas.microsoft.com/office/drawing/2014/main" id="{B530CF5D-A348-9A48-9531-B348A014A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1" y="1388398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97" name="Line 11">
            <a:extLst>
              <a:ext uri="{FF2B5EF4-FFF2-40B4-BE49-F238E27FC236}">
                <a16:creationId xmlns:a16="http://schemas.microsoft.com/office/drawing/2014/main" id="{3E29C6EC-21B5-504D-AA76-F6A22008F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424" y="2268317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98" name="Line 18">
            <a:extLst>
              <a:ext uri="{FF2B5EF4-FFF2-40B4-BE49-F238E27FC236}">
                <a16:creationId xmlns:a16="http://schemas.microsoft.com/office/drawing/2014/main" id="{5467A956-4EBE-254F-B6F7-9C81B4482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1388394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id="{F58B7165-592D-BE4A-9FA0-D7B7B79E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979" y="2702094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00" name="Line 20">
            <a:extLst>
              <a:ext uri="{FF2B5EF4-FFF2-40B4-BE49-F238E27FC236}">
                <a16:creationId xmlns:a16="http://schemas.microsoft.com/office/drawing/2014/main" id="{43AD9AE3-4AF7-1944-A5C3-04E9901CC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200" y="2702094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01" name="Line 25">
            <a:extLst>
              <a:ext uri="{FF2B5EF4-FFF2-40B4-BE49-F238E27FC236}">
                <a16:creationId xmlns:a16="http://schemas.microsoft.com/office/drawing/2014/main" id="{FF7CAE9A-E23F-7545-8DC5-23E64FAB8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92" y="2185958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05" name="Line 7">
            <a:extLst>
              <a:ext uri="{FF2B5EF4-FFF2-40B4-BE49-F238E27FC236}">
                <a16:creationId xmlns:a16="http://schemas.microsoft.com/office/drawing/2014/main" id="{ECE3CC00-C245-DB40-B234-8610DA8DA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4348110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107" name="Line 6">
            <a:extLst>
              <a:ext uri="{FF2B5EF4-FFF2-40B4-BE49-F238E27FC236}">
                <a16:creationId xmlns:a16="http://schemas.microsoft.com/office/drawing/2014/main" id="{A68A6807-E0E1-DA40-B949-2A60D3234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77" y="839875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EF22301-E771-2644-A2BB-14F95008E586}"/>
                  </a:ext>
                </a:extLst>
              </p:cNvPr>
              <p:cNvSpPr txBox="1"/>
              <p:nvPr/>
            </p:nvSpPr>
            <p:spPr>
              <a:xfrm>
                <a:off x="1854931" y="359115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EF22301-E771-2644-A2BB-14F95008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31" y="3591159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F5F6308-AE9F-9847-85BA-118F589D83B5}"/>
                  </a:ext>
                </a:extLst>
              </p:cNvPr>
              <p:cNvSpPr txBox="1"/>
              <p:nvPr/>
            </p:nvSpPr>
            <p:spPr>
              <a:xfrm>
                <a:off x="644259" y="142994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F5F6308-AE9F-9847-85BA-118F589D8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" y="1429949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96EC4B-3302-6D42-9BFA-091F15FA4E91}"/>
                  </a:ext>
                </a:extLst>
              </p:cNvPr>
              <p:cNvSpPr txBox="1"/>
              <p:nvPr/>
            </p:nvSpPr>
            <p:spPr>
              <a:xfrm>
                <a:off x="4166349" y="1922522"/>
                <a:ext cx="109986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96EC4B-3302-6D42-9BFA-091F15FA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349" y="1922522"/>
                <a:ext cx="1099862" cy="16927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7A4D8F8-2D7C-8844-A0D1-24E787258D8C}"/>
                  </a:ext>
                </a:extLst>
              </p:cNvPr>
              <p:cNvSpPr txBox="1"/>
              <p:nvPr/>
            </p:nvSpPr>
            <p:spPr>
              <a:xfrm>
                <a:off x="0" y="165907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7A4D8F8-2D7C-8844-A0D1-24E787258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9079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7746D2-D19C-3C45-8791-F001A00BF733}"/>
                  </a:ext>
                </a:extLst>
              </p:cNvPr>
              <p:cNvSpPr txBox="1"/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7746D2-D19C-3C45-8791-F001A00BF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451700-D8DF-7440-BAF1-0ADA7B217AED}"/>
                  </a:ext>
                </a:extLst>
              </p:cNvPr>
              <p:cNvSpPr txBox="1"/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451700-D8DF-7440-BAF1-0ADA7B21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6F7E839-EBDC-E248-B5AF-7AE3024C5506}"/>
                  </a:ext>
                </a:extLst>
              </p:cNvPr>
              <p:cNvSpPr txBox="1"/>
              <p:nvPr/>
            </p:nvSpPr>
            <p:spPr>
              <a:xfrm>
                <a:off x="4786269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6F7E839-EBDC-E248-B5AF-7AE3024C5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69" y="4510673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l="-10526" t="-2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65B23D-A5DE-5846-83B7-D8569A54A0CB}"/>
                  </a:ext>
                </a:extLst>
              </p:cNvPr>
              <p:cNvSpPr txBox="1"/>
              <p:nvPr/>
            </p:nvSpPr>
            <p:spPr>
              <a:xfrm>
                <a:off x="580255" y="44254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65B23D-A5DE-5846-83B7-D8569A54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55" y="4425481"/>
                <a:ext cx="717395" cy="169277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A76F8D-958C-1E40-BD52-43E2FAC7FBB5}"/>
                  </a:ext>
                </a:extLst>
              </p:cNvPr>
              <p:cNvSpPr txBox="1"/>
              <p:nvPr/>
            </p:nvSpPr>
            <p:spPr>
              <a:xfrm>
                <a:off x="3892440" y="44254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A76F8D-958C-1E40-BD52-43E2FAC7F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40" y="4425481"/>
                <a:ext cx="717395" cy="169277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4D207B6-022D-7944-9872-C2224317D5F3}"/>
              </a:ext>
            </a:extLst>
          </p:cNvPr>
          <p:cNvGrpSpPr/>
          <p:nvPr/>
        </p:nvGrpSpPr>
        <p:grpSpPr>
          <a:xfrm>
            <a:off x="641927" y="1737473"/>
            <a:ext cx="247868" cy="2610638"/>
            <a:chOff x="323085" y="2862834"/>
            <a:chExt cx="1053051" cy="1729870"/>
          </a:xfrm>
        </p:grpSpPr>
        <p:sp>
          <p:nvSpPr>
            <p:cNvPr id="120" name="Line 28">
              <a:extLst>
                <a:ext uri="{FF2B5EF4-FFF2-40B4-BE49-F238E27FC236}">
                  <a16:creationId xmlns:a16="http://schemas.microsoft.com/office/drawing/2014/main" id="{9A9B8840-B4C7-0F4B-ACEF-FF56BA0C7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6136" y="2862834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122" name="Line 28">
              <a:extLst>
                <a:ext uri="{FF2B5EF4-FFF2-40B4-BE49-F238E27FC236}">
                  <a16:creationId xmlns:a16="http://schemas.microsoft.com/office/drawing/2014/main" id="{67EBDB20-1287-174C-ACFF-E70BA6E4A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85" y="2862834"/>
              <a:ext cx="1053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23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10">
            <a:extLst>
              <a:ext uri="{FF2B5EF4-FFF2-40B4-BE49-F238E27FC236}">
                <a16:creationId xmlns:a16="http://schemas.microsoft.com/office/drawing/2014/main" id="{DBD3D9DB-7180-754A-AC98-428EC0888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2" y="1388398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5" name="Line 11">
            <a:extLst>
              <a:ext uri="{FF2B5EF4-FFF2-40B4-BE49-F238E27FC236}">
                <a16:creationId xmlns:a16="http://schemas.microsoft.com/office/drawing/2014/main" id="{EF67827A-DAAB-244F-B31F-BD4E12FFF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424" y="2268317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6" name="Line 18">
            <a:extLst>
              <a:ext uri="{FF2B5EF4-FFF2-40B4-BE49-F238E27FC236}">
                <a16:creationId xmlns:a16="http://schemas.microsoft.com/office/drawing/2014/main" id="{7C374631-405F-1645-9BA7-E0461FAB4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1" y="1388394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1F646844-808E-0845-B243-30732FDDE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979" y="2702094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8" name="Line 20">
            <a:extLst>
              <a:ext uri="{FF2B5EF4-FFF2-40B4-BE49-F238E27FC236}">
                <a16:creationId xmlns:a16="http://schemas.microsoft.com/office/drawing/2014/main" id="{0E312C04-CFCA-1C49-8551-512541966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200" y="2702094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1C9511CC-18DA-9949-BFBD-8068EFCF8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1" y="2927829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61" name="Line 7">
            <a:extLst>
              <a:ext uri="{FF2B5EF4-FFF2-40B4-BE49-F238E27FC236}">
                <a16:creationId xmlns:a16="http://schemas.microsoft.com/office/drawing/2014/main" id="{D8835F6D-6A49-554E-99D0-A588CB933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1" y="4348110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A456F1EB-13A4-714D-A046-B448638E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77" y="839875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5A041B-83A1-5843-BBE5-A9D358784107}"/>
                  </a:ext>
                </a:extLst>
              </p:cNvPr>
              <p:cNvSpPr txBox="1"/>
              <p:nvPr/>
            </p:nvSpPr>
            <p:spPr>
              <a:xfrm>
                <a:off x="1854931" y="359115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5A041B-83A1-5843-BBE5-A9D35878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31" y="3591159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D1C8E1-58F9-D44C-8A46-751E15463D72}"/>
                  </a:ext>
                </a:extLst>
              </p:cNvPr>
              <p:cNvSpPr txBox="1"/>
              <p:nvPr/>
            </p:nvSpPr>
            <p:spPr>
              <a:xfrm>
                <a:off x="734259" y="156741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D1C8E1-58F9-D44C-8A46-751E15463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59" y="1567417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A80332-2EC0-414E-813D-C8715235BB89}"/>
                  </a:ext>
                </a:extLst>
              </p:cNvPr>
              <p:cNvSpPr txBox="1"/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A80332-2EC0-414E-813D-C8715235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C07DAC5-6602-B447-87B6-4994746BCA27}"/>
                  </a:ext>
                </a:extLst>
              </p:cNvPr>
              <p:cNvSpPr txBox="1"/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C07DAC5-6602-B447-87B6-4994746BC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C1CDFEB-FA03-EB4E-9953-A70A6048CE12}"/>
                  </a:ext>
                </a:extLst>
              </p:cNvPr>
              <p:cNvSpPr txBox="1"/>
              <p:nvPr/>
            </p:nvSpPr>
            <p:spPr>
              <a:xfrm>
                <a:off x="4786269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C1CDFEB-FA03-EB4E-9953-A70A6048C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69" y="4510673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l="-10526" t="-2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24699D-694E-6442-B635-AD1F5ADD0902}"/>
                  </a:ext>
                </a:extLst>
              </p:cNvPr>
              <p:cNvSpPr txBox="1"/>
              <p:nvPr/>
            </p:nvSpPr>
            <p:spPr>
              <a:xfrm>
                <a:off x="3892440" y="44254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24699D-694E-6442-B635-AD1F5ADD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40" y="4425481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834E45-9A61-C84E-B54C-0F78929AD238}"/>
                  </a:ext>
                </a:extLst>
              </p:cNvPr>
              <p:cNvSpPr txBox="1"/>
              <p:nvPr/>
            </p:nvSpPr>
            <p:spPr>
              <a:xfrm>
                <a:off x="4388826" y="2645686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=</a:t>
                </a:r>
                <a:r>
                  <a:rPr lang="en-GB" sz="1100" dirty="0"/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834E45-9A61-C84E-B54C-0F78929AD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26" y="2645686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l="-7018" t="-2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8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10">
            <a:extLst>
              <a:ext uri="{FF2B5EF4-FFF2-40B4-BE49-F238E27FC236}">
                <a16:creationId xmlns:a16="http://schemas.microsoft.com/office/drawing/2014/main" id="{DBD3D9DB-7180-754A-AC98-428EC0888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9" y="1245220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5" name="Line 11">
            <a:extLst>
              <a:ext uri="{FF2B5EF4-FFF2-40B4-BE49-F238E27FC236}">
                <a16:creationId xmlns:a16="http://schemas.microsoft.com/office/drawing/2014/main" id="{EF67827A-DAAB-244F-B31F-BD4E12FFF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641" y="2125139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6" name="Line 18">
            <a:extLst>
              <a:ext uri="{FF2B5EF4-FFF2-40B4-BE49-F238E27FC236}">
                <a16:creationId xmlns:a16="http://schemas.microsoft.com/office/drawing/2014/main" id="{7C374631-405F-1645-9BA7-E0461FAB4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8" y="1245216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1F646844-808E-0845-B243-30732FDDE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196" y="2558916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8" name="Line 20">
            <a:extLst>
              <a:ext uri="{FF2B5EF4-FFF2-40B4-BE49-F238E27FC236}">
                <a16:creationId xmlns:a16="http://schemas.microsoft.com/office/drawing/2014/main" id="{0E312C04-CFCA-1C49-8551-512541966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5417" y="2558916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1C9511CC-18DA-9949-BFBD-8068EFCF8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8" y="2784651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61" name="Line 7">
            <a:extLst>
              <a:ext uri="{FF2B5EF4-FFF2-40B4-BE49-F238E27FC236}">
                <a16:creationId xmlns:a16="http://schemas.microsoft.com/office/drawing/2014/main" id="{D8835F6D-6A49-554E-99D0-A588CB933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8" y="4204932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A456F1EB-13A4-714D-A046-B448638E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4" y="696697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5A041B-83A1-5843-BBE5-A9D358784107}"/>
                  </a:ext>
                </a:extLst>
              </p:cNvPr>
              <p:cNvSpPr txBox="1"/>
              <p:nvPr/>
            </p:nvSpPr>
            <p:spPr>
              <a:xfrm>
                <a:off x="1935148" y="34479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5A041B-83A1-5843-BBE5-A9D35878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48" y="3447981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D1C8E1-58F9-D44C-8A46-751E15463D72}"/>
                  </a:ext>
                </a:extLst>
              </p:cNvPr>
              <p:cNvSpPr txBox="1"/>
              <p:nvPr/>
            </p:nvSpPr>
            <p:spPr>
              <a:xfrm>
                <a:off x="814476" y="142423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D1C8E1-58F9-D44C-8A46-751E15463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6" y="1424239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A80332-2EC0-414E-813D-C8715235BB89}"/>
                  </a:ext>
                </a:extLst>
              </p:cNvPr>
              <p:cNvSpPr txBox="1"/>
              <p:nvPr/>
            </p:nvSpPr>
            <p:spPr>
              <a:xfrm>
                <a:off x="80217" y="1143436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A80332-2EC0-414E-813D-C8715235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" y="1143436"/>
                <a:ext cx="717395" cy="169277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C07DAC5-6602-B447-87B6-4994746BCA27}"/>
                  </a:ext>
                </a:extLst>
              </p:cNvPr>
              <p:cNvSpPr txBox="1"/>
              <p:nvPr/>
            </p:nvSpPr>
            <p:spPr>
              <a:xfrm>
                <a:off x="299725" y="47111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C07DAC5-6602-B447-87B6-4994746BC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5" y="471117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l="-14286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24699D-694E-6442-B635-AD1F5ADD0902}"/>
                  </a:ext>
                </a:extLst>
              </p:cNvPr>
              <p:cNvSpPr txBox="1"/>
              <p:nvPr/>
            </p:nvSpPr>
            <p:spPr>
              <a:xfrm>
                <a:off x="3972657" y="428230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24699D-694E-6442-B635-AD1F5ADD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57" y="4282303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564F82-4335-7147-9C9B-E0E181A52658}"/>
                  </a:ext>
                </a:extLst>
              </p:cNvPr>
              <p:cNvSpPr txBox="1"/>
              <p:nvPr/>
            </p:nvSpPr>
            <p:spPr>
              <a:xfrm>
                <a:off x="0" y="215252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564F82-4335-7147-9C9B-E0E181A5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52529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834E45-9A61-C84E-B54C-0F78929AD238}"/>
                  </a:ext>
                </a:extLst>
              </p:cNvPr>
              <p:cNvSpPr txBox="1"/>
              <p:nvPr/>
            </p:nvSpPr>
            <p:spPr>
              <a:xfrm>
                <a:off x="4469043" y="2502508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=</a:t>
                </a:r>
                <a:r>
                  <a:rPr lang="en-GB" sz="1100" dirty="0"/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834E45-9A61-C84E-B54C-0F78929AD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43" y="2502508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l="-5263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FF3247-786E-4B44-9484-FBE73C839131}"/>
                  </a:ext>
                </a:extLst>
              </p:cNvPr>
              <p:cNvSpPr txBox="1"/>
              <p:nvPr/>
            </p:nvSpPr>
            <p:spPr>
              <a:xfrm>
                <a:off x="4827740" y="449132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FF3247-786E-4B44-9484-FBE73C839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40" y="4491327"/>
                <a:ext cx="717395" cy="169277"/>
              </a:xfrm>
              <a:prstGeom prst="rect">
                <a:avLst/>
              </a:prstGeom>
              <a:blipFill>
                <a:blip r:embed="rId9"/>
                <a:stretch>
                  <a:fillRect l="-10345" t="-28571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25842D-40E4-4147-A5C6-9BCC35201EE1}"/>
                  </a:ext>
                </a:extLst>
              </p:cNvPr>
              <p:cNvSpPr txBox="1"/>
              <p:nvPr/>
            </p:nvSpPr>
            <p:spPr>
              <a:xfrm>
                <a:off x="1120386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25842D-40E4-4147-A5C6-9BCC3520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86" y="4510673"/>
                <a:ext cx="717395" cy="169277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04920EE-4C70-0F42-B87B-12415ACAE26C}"/>
              </a:ext>
            </a:extLst>
          </p:cNvPr>
          <p:cNvGrpSpPr/>
          <p:nvPr/>
        </p:nvGrpSpPr>
        <p:grpSpPr>
          <a:xfrm>
            <a:off x="734650" y="2237169"/>
            <a:ext cx="744434" cy="2254158"/>
            <a:chOff x="1137818" y="2808382"/>
            <a:chExt cx="1076196" cy="1751379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33D8440D-A90A-5849-92F5-5B3BD0FEF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48906C7B-F28E-5549-A520-500918273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3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10">
            <a:extLst>
              <a:ext uri="{FF2B5EF4-FFF2-40B4-BE49-F238E27FC236}">
                <a16:creationId xmlns:a16="http://schemas.microsoft.com/office/drawing/2014/main" id="{DBD3D9DB-7180-754A-AC98-428EC0888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401" y="1294975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5" name="Line 11">
            <a:extLst>
              <a:ext uri="{FF2B5EF4-FFF2-40B4-BE49-F238E27FC236}">
                <a16:creationId xmlns:a16="http://schemas.microsoft.com/office/drawing/2014/main" id="{EF67827A-DAAB-244F-B31F-BD4E12FFF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341" y="2174892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6" name="Line 18">
            <a:extLst>
              <a:ext uri="{FF2B5EF4-FFF2-40B4-BE49-F238E27FC236}">
                <a16:creationId xmlns:a16="http://schemas.microsoft.com/office/drawing/2014/main" id="{7C374631-405F-1645-9BA7-E0461FAB4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400" y="1294969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1F646844-808E-0845-B243-30732FDDE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896" y="2608669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8" name="Line 20">
            <a:extLst>
              <a:ext uri="{FF2B5EF4-FFF2-40B4-BE49-F238E27FC236}">
                <a16:creationId xmlns:a16="http://schemas.microsoft.com/office/drawing/2014/main" id="{0E312C04-CFCA-1C49-8551-512541966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117" y="2608669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1C9511CC-18DA-9949-BFBD-8068EFCF8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400" y="2834404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61" name="Line 7">
            <a:extLst>
              <a:ext uri="{FF2B5EF4-FFF2-40B4-BE49-F238E27FC236}">
                <a16:creationId xmlns:a16="http://schemas.microsoft.com/office/drawing/2014/main" id="{D8835F6D-6A49-554E-99D0-A588CB933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98" y="4254685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A456F1EB-13A4-714D-A046-B448638E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94" y="746450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5A041B-83A1-5843-BBE5-A9D358784107}"/>
                  </a:ext>
                </a:extLst>
              </p:cNvPr>
              <p:cNvSpPr txBox="1"/>
              <p:nvPr/>
            </p:nvSpPr>
            <p:spPr>
              <a:xfrm>
                <a:off x="1920848" y="3497734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5A041B-83A1-5843-BBE5-A9D35878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48" y="3497734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D1C8E1-58F9-D44C-8A46-751E15463D72}"/>
                  </a:ext>
                </a:extLst>
              </p:cNvPr>
              <p:cNvSpPr txBox="1"/>
              <p:nvPr/>
            </p:nvSpPr>
            <p:spPr>
              <a:xfrm>
                <a:off x="800178" y="1473994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D1C8E1-58F9-D44C-8A46-751E15463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8" y="1473994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A80332-2EC0-414E-813D-C8715235BB89}"/>
                  </a:ext>
                </a:extLst>
              </p:cNvPr>
              <p:cNvSpPr txBox="1"/>
              <p:nvPr/>
            </p:nvSpPr>
            <p:spPr>
              <a:xfrm>
                <a:off x="65917" y="119318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A80332-2EC0-414E-813D-C8715235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" y="1193189"/>
                <a:ext cx="717395" cy="169277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C07DAC5-6602-B447-87B6-4994746BCA27}"/>
                  </a:ext>
                </a:extLst>
              </p:cNvPr>
              <p:cNvSpPr txBox="1"/>
              <p:nvPr/>
            </p:nvSpPr>
            <p:spPr>
              <a:xfrm>
                <a:off x="285427" y="52087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C07DAC5-6602-B447-87B6-4994746BC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27" y="520872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3DF90E4-DBF0-A345-9117-13AC42A6E25A}"/>
                  </a:ext>
                </a:extLst>
              </p:cNvPr>
              <p:cNvSpPr txBox="1"/>
              <p:nvPr/>
            </p:nvSpPr>
            <p:spPr>
              <a:xfrm>
                <a:off x="783315" y="439354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=2.75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3DF90E4-DBF0-A345-9117-13AC42A6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15" y="4393543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24699D-694E-6442-B635-AD1F5ADD0902}"/>
                  </a:ext>
                </a:extLst>
              </p:cNvPr>
              <p:cNvSpPr txBox="1"/>
              <p:nvPr/>
            </p:nvSpPr>
            <p:spPr>
              <a:xfrm>
                <a:off x="3958357" y="4332056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24699D-694E-6442-B635-AD1F5ADD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357" y="4332056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26FE0A0-712C-6941-9A9D-294305A9BA77}"/>
                  </a:ext>
                </a:extLst>
              </p:cNvPr>
              <p:cNvSpPr txBox="1"/>
              <p:nvPr/>
            </p:nvSpPr>
            <p:spPr>
              <a:xfrm>
                <a:off x="0" y="188877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26FE0A0-712C-6941-9A9D-294305A9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8772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47C9AF93-AF89-5A4E-9D04-A898A2B8E8B2}"/>
              </a:ext>
            </a:extLst>
          </p:cNvPr>
          <p:cNvGrpSpPr/>
          <p:nvPr/>
        </p:nvGrpSpPr>
        <p:grpSpPr>
          <a:xfrm>
            <a:off x="708878" y="1967289"/>
            <a:ext cx="463662" cy="2361384"/>
            <a:chOff x="1137818" y="2808382"/>
            <a:chExt cx="1076196" cy="1751379"/>
          </a:xfrm>
        </p:grpSpPr>
        <p:sp>
          <p:nvSpPr>
            <p:cNvPr id="76" name="Line 28">
              <a:extLst>
                <a:ext uri="{FF2B5EF4-FFF2-40B4-BE49-F238E27FC236}">
                  <a16:creationId xmlns:a16="http://schemas.microsoft.com/office/drawing/2014/main" id="{5AE5E688-710E-3047-B1F6-26EAD5B8A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77" name="Line 28">
              <a:extLst>
                <a:ext uri="{FF2B5EF4-FFF2-40B4-BE49-F238E27FC236}">
                  <a16:creationId xmlns:a16="http://schemas.microsoft.com/office/drawing/2014/main" id="{43A34627-6752-284F-9B16-F3E6546C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834E45-9A61-C84E-B54C-0F78929AD238}"/>
                  </a:ext>
                </a:extLst>
              </p:cNvPr>
              <p:cNvSpPr txBox="1"/>
              <p:nvPr/>
            </p:nvSpPr>
            <p:spPr>
              <a:xfrm>
                <a:off x="4454743" y="255226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=</a:t>
                </a:r>
                <a:r>
                  <a:rPr lang="en-GB" sz="1100" dirty="0"/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834E45-9A61-C84E-B54C-0F78929AD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743" y="2552261"/>
                <a:ext cx="717395" cy="169277"/>
              </a:xfrm>
              <a:prstGeom prst="rect">
                <a:avLst/>
              </a:prstGeom>
              <a:blipFill>
                <a:blip r:embed="rId9"/>
                <a:stretch>
                  <a:fillRect l="-5263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4F8550-9810-CA47-B87A-E5D122E5D626}"/>
                  </a:ext>
                </a:extLst>
              </p:cNvPr>
              <p:cNvSpPr txBox="1"/>
              <p:nvPr/>
            </p:nvSpPr>
            <p:spPr>
              <a:xfrm>
                <a:off x="4827740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4F8550-9810-CA47-B87A-E5D122E5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40" y="4510673"/>
                <a:ext cx="717395" cy="169277"/>
              </a:xfrm>
              <a:prstGeom prst="rect">
                <a:avLst/>
              </a:prstGeom>
              <a:blipFill>
                <a:blip r:embed="rId10"/>
                <a:stretch>
                  <a:fillRect l="-10345" t="-2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99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le 24">
            <a:extLst>
              <a:ext uri="{FF2B5EF4-FFF2-40B4-BE49-F238E27FC236}">
                <a16:creationId xmlns:a16="http://schemas.microsoft.com/office/drawing/2014/main" id="{55C76F19-83F5-1E47-832B-F008CDD6F11F}"/>
              </a:ext>
            </a:extLst>
          </p:cNvPr>
          <p:cNvSpPr/>
          <p:nvPr/>
        </p:nvSpPr>
        <p:spPr>
          <a:xfrm>
            <a:off x="1305421" y="2558916"/>
            <a:ext cx="159243" cy="225411"/>
          </a:xfrm>
          <a:prstGeom prst="triangle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MU Serif Roman" panose="02000603000000000000" pitchFamily="2" charset="0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BEF4659-31E1-0F40-AF97-49C8F4447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9" y="1245220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7672BDF-71A1-7A43-971B-54D9E3492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641" y="2125139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62EB478D-E4A0-7641-BF9C-20C17533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8" y="1245216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E84DAB08-AD47-FC48-8E93-B86BAD7CD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196" y="2558916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17B2745B-A7FF-4147-AFF4-E03FA915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5417" y="2558916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D7EE9DEF-ABF4-4B44-AF49-FFF81B32F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8" y="2784651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85EF6C9F-C507-9542-A558-B0B3238D58B0}"/>
              </a:ext>
            </a:extLst>
          </p:cNvPr>
          <p:cNvSpPr/>
          <p:nvPr/>
        </p:nvSpPr>
        <p:spPr>
          <a:xfrm rot="10800000">
            <a:off x="1201147" y="2794648"/>
            <a:ext cx="104275" cy="360384"/>
          </a:xfrm>
          <a:prstGeom prst="triangle">
            <a:avLst>
              <a:gd name="adj" fmla="val 0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MU Serif Roman" panose="02000603000000000000" pitchFamily="2" charset="0"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C88F5B85-91E4-964D-ADAD-40F338608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8" y="4204932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62CF78D-358E-E24D-BD6D-3BC828709309}"/>
              </a:ext>
            </a:extLst>
          </p:cNvPr>
          <p:cNvSpPr/>
          <p:nvPr/>
        </p:nvSpPr>
        <p:spPr>
          <a:xfrm flipV="1">
            <a:off x="1332240" y="2697927"/>
            <a:ext cx="45719" cy="45719"/>
          </a:xfrm>
          <a:prstGeom prst="plus">
            <a:avLst>
              <a:gd name="adj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MU Serif Roman" panose="02000603000000000000" pitchFamily="2" charset="0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C08D3659-9BD5-0A4F-9C6B-43CCF2F8D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4" y="696697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23C2A7-034E-4448-A9E4-14822FBB4D21}"/>
              </a:ext>
            </a:extLst>
          </p:cNvPr>
          <p:cNvCxnSpPr>
            <a:cxnSpLocks/>
          </p:cNvCxnSpPr>
          <p:nvPr/>
        </p:nvCxnSpPr>
        <p:spPr>
          <a:xfrm>
            <a:off x="1233371" y="2838266"/>
            <a:ext cx="52625" cy="3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EA50FE-1EC1-154C-B1CC-74F19CFEDD2F}"/>
                  </a:ext>
                </a:extLst>
              </p:cNvPr>
              <p:cNvSpPr txBox="1"/>
              <p:nvPr/>
            </p:nvSpPr>
            <p:spPr>
              <a:xfrm>
                <a:off x="1935148" y="34479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EA50FE-1EC1-154C-B1CC-74F19CFE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48" y="3447981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5BF84F-D361-E940-AD8D-F011E01132AA}"/>
                  </a:ext>
                </a:extLst>
              </p:cNvPr>
              <p:cNvSpPr txBox="1"/>
              <p:nvPr/>
            </p:nvSpPr>
            <p:spPr>
              <a:xfrm>
                <a:off x="814476" y="142423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5BF84F-D361-E940-AD8D-F011E011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6" y="1424239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456CD0-D253-1849-BBAA-B8CA67108616}"/>
                  </a:ext>
                </a:extLst>
              </p:cNvPr>
              <p:cNvSpPr txBox="1"/>
              <p:nvPr/>
            </p:nvSpPr>
            <p:spPr>
              <a:xfrm>
                <a:off x="1120386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456CD0-D253-1849-BBAA-B8CA67108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86" y="4510673"/>
                <a:ext cx="717395" cy="16927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623339-DDDE-1440-9A62-29B72D681BBB}"/>
                  </a:ext>
                </a:extLst>
              </p:cNvPr>
              <p:cNvSpPr txBox="1"/>
              <p:nvPr/>
            </p:nvSpPr>
            <p:spPr>
              <a:xfrm>
                <a:off x="80217" y="1143436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623339-DDDE-1440-9A62-29B72D68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" y="1143436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FE9A4-9691-4D40-899F-C57165C28CEC}"/>
                  </a:ext>
                </a:extLst>
              </p:cNvPr>
              <p:cNvSpPr txBox="1"/>
              <p:nvPr/>
            </p:nvSpPr>
            <p:spPr>
              <a:xfrm>
                <a:off x="299725" y="47111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FE9A4-9691-4D40-899F-C57165C28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5" y="471117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l="-14286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A589DB-50AF-7F40-837D-D3195CB23447}"/>
                  </a:ext>
                </a:extLst>
              </p:cNvPr>
              <p:cNvSpPr txBox="1"/>
              <p:nvPr/>
            </p:nvSpPr>
            <p:spPr>
              <a:xfrm>
                <a:off x="4827740" y="449132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A589DB-50AF-7F40-837D-D3195CB23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40" y="4491327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l="-10345" t="-28571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548CEA-2615-184E-A64C-EBB83D76451F}"/>
                  </a:ext>
                </a:extLst>
              </p:cNvPr>
              <p:cNvSpPr txBox="1"/>
              <p:nvPr/>
            </p:nvSpPr>
            <p:spPr>
              <a:xfrm>
                <a:off x="797615" y="4343790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=2.75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548CEA-2615-184E-A64C-EBB83D76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5" y="4343790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ACDDBE-8C8A-AD42-B470-19FFEECE8C14}"/>
                  </a:ext>
                </a:extLst>
              </p:cNvPr>
              <p:cNvSpPr txBox="1"/>
              <p:nvPr/>
            </p:nvSpPr>
            <p:spPr>
              <a:xfrm>
                <a:off x="3972657" y="428230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ACDDBE-8C8A-AD42-B470-19FFEEC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57" y="4282303"/>
                <a:ext cx="717395" cy="169277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13A10D-1ECF-9949-855E-6FF729618386}"/>
                  </a:ext>
                </a:extLst>
              </p:cNvPr>
              <p:cNvSpPr txBox="1"/>
              <p:nvPr/>
            </p:nvSpPr>
            <p:spPr>
              <a:xfrm>
                <a:off x="0" y="215252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13A10D-1ECF-9949-855E-6FF72961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52529"/>
                <a:ext cx="717395" cy="169277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F02602-A4DB-7743-AA67-AB24EDE4C0D5}"/>
                  </a:ext>
                </a:extLst>
              </p:cNvPr>
              <p:cNvSpPr txBox="1"/>
              <p:nvPr/>
            </p:nvSpPr>
            <p:spPr>
              <a:xfrm>
                <a:off x="14300" y="183901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F02602-A4DB-7743-AA67-AB24EDE4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" y="1839019"/>
                <a:ext cx="717395" cy="169277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AA4E8C11-9786-3047-B81A-DEB7DD917E7D}"/>
              </a:ext>
            </a:extLst>
          </p:cNvPr>
          <p:cNvGrpSpPr/>
          <p:nvPr/>
        </p:nvGrpSpPr>
        <p:grpSpPr>
          <a:xfrm>
            <a:off x="723178" y="1917536"/>
            <a:ext cx="463662" cy="2361384"/>
            <a:chOff x="1137818" y="2808382"/>
            <a:chExt cx="1076196" cy="1751379"/>
          </a:xfrm>
        </p:grpSpPr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F11C4817-916D-9546-8A22-019173D36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57" name="Line 28">
              <a:extLst>
                <a:ext uri="{FF2B5EF4-FFF2-40B4-BE49-F238E27FC236}">
                  <a16:creationId xmlns:a16="http://schemas.microsoft.com/office/drawing/2014/main" id="{C8A62E48-9975-594F-BEAF-A747C8B2A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4D647A-D29E-EA48-9412-9CEFE832CAEC}"/>
              </a:ext>
            </a:extLst>
          </p:cNvPr>
          <p:cNvGrpSpPr/>
          <p:nvPr/>
        </p:nvGrpSpPr>
        <p:grpSpPr>
          <a:xfrm>
            <a:off x="734650" y="2237169"/>
            <a:ext cx="744434" cy="2254158"/>
            <a:chOff x="1137818" y="2808382"/>
            <a:chExt cx="1076196" cy="1751379"/>
          </a:xfrm>
        </p:grpSpPr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303413A1-E700-C94A-AFD3-82BB401A2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89A16D18-0C2A-CB4C-A8E0-1ABEECAF6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E3E4D9-44E2-264E-86D7-FA1A54E0055C}"/>
                  </a:ext>
                </a:extLst>
              </p:cNvPr>
              <p:cNvSpPr txBox="1"/>
              <p:nvPr/>
            </p:nvSpPr>
            <p:spPr>
              <a:xfrm>
                <a:off x="4469043" y="2502508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=</a:t>
                </a:r>
                <a:r>
                  <a:rPr lang="en-GB" sz="1100" dirty="0"/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E3E4D9-44E2-264E-86D7-FA1A54E00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43" y="2502508"/>
                <a:ext cx="717395" cy="169277"/>
              </a:xfrm>
              <a:prstGeom prst="rect">
                <a:avLst/>
              </a:prstGeom>
              <a:blipFill>
                <a:blip r:embed="rId12"/>
                <a:stretch>
                  <a:fillRect l="-5263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3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194</Words>
  <Application>Microsoft Macintosh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24</cp:revision>
  <cp:lastPrinted>2019-10-16T11:30:15Z</cp:lastPrinted>
  <dcterms:created xsi:type="dcterms:W3CDTF">2019-09-21T12:33:03Z</dcterms:created>
  <dcterms:modified xsi:type="dcterms:W3CDTF">2019-10-17T21:46:30Z</dcterms:modified>
</cp:coreProperties>
</file>