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1" r:id="rId5"/>
    <p:sldId id="265" r:id="rId6"/>
    <p:sldId id="264" r:id="rId7"/>
    <p:sldId id="259" r:id="rId8"/>
    <p:sldId id="25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1.wmf"/><Relationship Id="rId4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wmf"/><Relationship Id="rId1" Type="http://schemas.openxmlformats.org/officeDocument/2006/relationships/image" Target="../media/image6.wmf"/><Relationship Id="rId5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wmf"/><Relationship Id="rId1" Type="http://schemas.openxmlformats.org/officeDocument/2006/relationships/image" Target="../media/image6.wmf"/><Relationship Id="rId6" Type="http://schemas.openxmlformats.org/officeDocument/2006/relationships/image" Target="../media/image8.wmf"/><Relationship Id="rId5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9.wmf"/><Relationship Id="rId2" Type="http://schemas.openxmlformats.org/officeDocument/2006/relationships/image" Target="../media/image1.wmf"/><Relationship Id="rId1" Type="http://schemas.openxmlformats.org/officeDocument/2006/relationships/image" Target="../media/image6.wmf"/><Relationship Id="rId6" Type="http://schemas.openxmlformats.org/officeDocument/2006/relationships/image" Target="../media/image8.wmf"/><Relationship Id="rId5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6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5.wmf"/><Relationship Id="rId5" Type="http://schemas.openxmlformats.org/officeDocument/2006/relationships/image" Target="../media/image2.wmf"/><Relationship Id="rId4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2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0F1E-C930-6C40-B293-66A19B906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C51E6-1854-2840-A4EF-F7116D061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63C15-12ED-E840-A160-98BBAFA2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58827-50E8-0D4C-B2FA-928E8A12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D96F-5EC9-D84F-A59E-9B532C92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30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9981-1984-5A4C-A4BE-D628BB5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70B39-537B-ED40-B1AE-55ECBF6C8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636E-CE05-2E46-BBF7-F8FE6CA0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9B98-200A-3341-A49D-380100B0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47AAD-49D5-1E4A-94CD-531F9525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5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FE909-967E-8641-813C-BD43AE780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7C5F3-F4C4-B547-AAC8-082386CC7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5139C-D71A-3C43-95F8-2293443C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29AF-CF68-7343-8EB2-D7571EC9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8C64A-EC4E-4043-963F-2459EC3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4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9BAA-E120-D745-A898-180667C7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083E-9D73-3A4C-8474-6FE956B8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F973-7ADE-FA48-BDE2-BD158D69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36853-6777-A447-B8CC-1F00B459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B627-4F09-D64D-83A0-F7D0FDD2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93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A78E-5511-724D-BB3F-73E70FE6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E4E0-B40B-854B-B123-CF59F8369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AAEE-03B6-F74B-8DD8-370F631A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083D-082A-674C-88DD-01AD1F7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FEC0-0AE6-964E-86DE-BA594461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42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72C5-9C1D-A148-A505-82B074F6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DF4F-8457-AC4F-B0EE-237751B98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A36C1-4E6C-3349-BE9A-295738DFD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1A3D3-FEA5-CD4E-9E16-0AC17B4C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3649C-5CC8-824B-BBB2-8DA7231E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9BA82-28E5-FD4A-8E3D-E0798E9B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57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1042-5634-044F-B025-31E1F7B6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5CBF-DD9A-544D-BE55-CA820690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FAFAC-1413-9749-8FAC-F9DBF48C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A32D7-9C7C-2942-ADDA-39A1FCD81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B5B75-29F9-5D45-9518-2A8226E15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7B6BC-3BF6-FE45-AF83-6FBBEA4F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C41C2-292A-984C-9018-EB1DFA6F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4629B-7819-044C-AC93-26E66570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2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1EB6-05D9-0240-B70E-3B1964EE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C9324-E70A-3E49-8B76-3D8A1D4F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410A-0F72-714E-BE00-6E57A5F5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AFAB6-2947-9046-86A0-50FD6692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09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0A023-B896-1741-BB60-F495F350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D1012-9463-3F4C-B48C-CF8B2D77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8B20-7835-3A4C-B454-18B34E31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70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C602-DD70-DF40-974C-757E386C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6D97-E0E1-1343-9EAE-D90129EE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31B32-DE2B-4D40-9A0B-3EC57CEB1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83906-18C0-0043-A3F4-5994DE8C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A1F5-A0AA-2949-8C3D-7EA280B3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6B71-261C-364D-8901-BECC9266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28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DD29-2674-EC4F-BB82-B30A5DCA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1EBB9-AF55-5047-964D-66F812C50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032A3-933D-2649-89C3-E74EE93B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02BE8-5BD3-244D-B158-312A715A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48C81-F841-044E-81AC-568FB223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D04E-9A1F-174B-86E9-8FDB2F3A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8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30585-3BD1-EE42-83DF-AA053578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8E92-1B12-D54A-899F-2E06B112F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62C7-5BC6-9542-8DD7-E2A036934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E20B-A4FB-DA40-B0DF-ABA66C6E9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6E5D-C783-494D-9A4F-3692BE1F9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9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10" Type="http://schemas.openxmlformats.org/officeDocument/2006/relationships/image" Target="../media/image4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4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4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2.wmf"/><Relationship Id="rId1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.wmf"/><Relationship Id="rId5" Type="http://schemas.openxmlformats.org/officeDocument/2006/relationships/image" Target="../media/image8.wmf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5.wmf"/><Relationship Id="rId1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4.bin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.wmf"/><Relationship Id="rId5" Type="http://schemas.openxmlformats.org/officeDocument/2006/relationships/image" Target="../media/image8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7975" y="358566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1991F255-D3A6-F04A-9F21-4FCD0B25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723" y="36071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0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3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7975" y="358566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1991F255-D3A6-F04A-9F21-4FCD0B25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723" y="36071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0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pic>
        <p:nvPicPr>
          <p:cNvPr id="13" name="Picture 55" descr="home-1">
            <a:extLst>
              <a:ext uri="{FF2B5EF4-FFF2-40B4-BE49-F238E27FC236}">
                <a16:creationId xmlns:a16="http://schemas.microsoft.com/office/drawing/2014/main" id="{226EB43C-9D88-AE40-AC46-F380E3F1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09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8">
            <a:extLst>
              <a:ext uri="{FF2B5EF4-FFF2-40B4-BE49-F238E27FC236}">
                <a16:creationId xmlns:a16="http://schemas.microsoft.com/office/drawing/2014/main" id="{1E2192D5-3B1E-F943-8B12-82F522F8C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021" y="3423744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5" name="Object 41">
            <a:extLst>
              <a:ext uri="{FF2B5EF4-FFF2-40B4-BE49-F238E27FC236}">
                <a16:creationId xmlns:a16="http://schemas.microsoft.com/office/drawing/2014/main" id="{69DADB17-6678-244B-9B99-373DBE760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3221" y="3109419"/>
          <a:ext cx="177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Équation" r:id="rId4" imgW="101600" imgH="177800" progId="Equation.3">
                  <p:embed/>
                </p:oleObj>
              </mc:Choice>
              <mc:Fallback>
                <p:oleObj name="Équation" r:id="rId4" imgW="101600" imgH="177800" progId="Equation.3">
                  <p:embed/>
                  <p:pic>
                    <p:nvPicPr>
                      <p:cNvPr id="20" name="Object 41">
                        <a:extLst>
                          <a:ext uri="{FF2B5EF4-FFF2-40B4-BE49-F238E27FC236}">
                            <a16:creationId xmlns:a16="http://schemas.microsoft.com/office/drawing/2014/main" id="{8B475B51-C67A-D742-A41B-8A66EEFD6D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221" y="3109419"/>
                        <a:ext cx="177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>
            <a:extLst>
              <a:ext uri="{FF2B5EF4-FFF2-40B4-BE49-F238E27FC236}">
                <a16:creationId xmlns:a16="http://schemas.microsoft.com/office/drawing/2014/main" id="{1E2BC283-0B67-4241-AEFF-F398BD504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121" y="423178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0C8E88BA-8571-A94A-BC01-E96F1F0C4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76" y="457799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18" name="Object 46">
            <a:extLst>
              <a:ext uri="{FF2B5EF4-FFF2-40B4-BE49-F238E27FC236}">
                <a16:creationId xmlns:a16="http://schemas.microsoft.com/office/drawing/2014/main" id="{BE2DBE30-8FD9-DB40-8021-7BE155BBF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360449"/>
              </p:ext>
            </p:extLst>
          </p:nvPr>
        </p:nvGraphicFramePr>
        <p:xfrm>
          <a:off x="4102602" y="4560062"/>
          <a:ext cx="283004" cy="33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Équation" r:id="rId6" imgW="152400" imgH="177800" progId="Equation.3">
                  <p:embed/>
                </p:oleObj>
              </mc:Choice>
              <mc:Fallback>
                <p:oleObj name="Équation" r:id="rId6" imgW="152400" imgH="177800" progId="Equation.3">
                  <p:embed/>
                  <p:pic>
                    <p:nvPicPr>
                      <p:cNvPr id="38" name="Object 46">
                        <a:extLst>
                          <a:ext uri="{FF2B5EF4-FFF2-40B4-BE49-F238E27FC236}">
                            <a16:creationId xmlns:a16="http://schemas.microsoft.com/office/drawing/2014/main" id="{CD2FC63C-8C23-C847-A353-F0D766D71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602" y="4560062"/>
                        <a:ext cx="283004" cy="333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15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7975" y="358566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1991F255-D3A6-F04A-9F21-4FCD0B25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723" y="36071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0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pic>
        <p:nvPicPr>
          <p:cNvPr id="13" name="Picture 55" descr="home-1">
            <a:extLst>
              <a:ext uri="{FF2B5EF4-FFF2-40B4-BE49-F238E27FC236}">
                <a16:creationId xmlns:a16="http://schemas.microsoft.com/office/drawing/2014/main" id="{226EB43C-9D88-AE40-AC46-F380E3F1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09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8">
            <a:extLst>
              <a:ext uri="{FF2B5EF4-FFF2-40B4-BE49-F238E27FC236}">
                <a16:creationId xmlns:a16="http://schemas.microsoft.com/office/drawing/2014/main" id="{1E2192D5-3B1E-F943-8B12-82F522F8C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021" y="3423744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5" name="Object 41">
            <a:extLst>
              <a:ext uri="{FF2B5EF4-FFF2-40B4-BE49-F238E27FC236}">
                <a16:creationId xmlns:a16="http://schemas.microsoft.com/office/drawing/2014/main" id="{69DADB17-6678-244B-9B99-373DBE760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3221" y="3109419"/>
          <a:ext cx="177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Équation" r:id="rId4" imgW="101600" imgH="177800" progId="Equation.3">
                  <p:embed/>
                </p:oleObj>
              </mc:Choice>
              <mc:Fallback>
                <p:oleObj name="Équation" r:id="rId4" imgW="101600" imgH="177800" progId="Equation.3">
                  <p:embed/>
                  <p:pic>
                    <p:nvPicPr>
                      <p:cNvPr id="15" name="Object 41">
                        <a:extLst>
                          <a:ext uri="{FF2B5EF4-FFF2-40B4-BE49-F238E27FC236}">
                            <a16:creationId xmlns:a16="http://schemas.microsoft.com/office/drawing/2014/main" id="{69DADB17-6678-244B-9B99-373DBE760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221" y="3109419"/>
                        <a:ext cx="177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>
            <a:extLst>
              <a:ext uri="{FF2B5EF4-FFF2-40B4-BE49-F238E27FC236}">
                <a16:creationId xmlns:a16="http://schemas.microsoft.com/office/drawing/2014/main" id="{1E2BC283-0B67-4241-AEFF-F398BD504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121" y="423178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pic>
        <p:nvPicPr>
          <p:cNvPr id="20" name="Picture 59" descr="home-1">
            <a:extLst>
              <a:ext uri="{FF2B5EF4-FFF2-40B4-BE49-F238E27FC236}">
                <a16:creationId xmlns:a16="http://schemas.microsoft.com/office/drawing/2014/main" id="{AB72B507-3504-F04C-986A-023032C9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45" y="362218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3">
            <a:extLst>
              <a:ext uri="{FF2B5EF4-FFF2-40B4-BE49-F238E27FC236}">
                <a16:creationId xmlns:a16="http://schemas.microsoft.com/office/drawing/2014/main" id="{2752BA10-46EE-474E-8A2B-1CE60022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421" y="3409457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22" name="Object 42">
            <a:extLst>
              <a:ext uri="{FF2B5EF4-FFF2-40B4-BE49-F238E27FC236}">
                <a16:creationId xmlns:a16="http://schemas.microsoft.com/office/drawing/2014/main" id="{21FAB147-90BF-E840-A76F-3D6EAD58A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7821" y="3109419"/>
          <a:ext cx="2222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Équation" r:id="rId6" imgW="127000" imgH="177800" progId="Equation.3">
                  <p:embed/>
                </p:oleObj>
              </mc:Choice>
              <mc:Fallback>
                <p:oleObj name="Équation" r:id="rId6" imgW="127000" imgH="177800" progId="Equation.3">
                  <p:embed/>
                  <p:pic>
                    <p:nvPicPr>
                      <p:cNvPr id="21" name="Object 42">
                        <a:extLst>
                          <a:ext uri="{FF2B5EF4-FFF2-40B4-BE49-F238E27FC236}">
                            <a16:creationId xmlns:a16="http://schemas.microsoft.com/office/drawing/2014/main" id="{06336DE3-12D2-8647-8D3B-EADF82C00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821" y="3109419"/>
                        <a:ext cx="2222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8">
            <a:extLst>
              <a:ext uri="{FF2B5EF4-FFF2-40B4-BE49-F238E27FC236}">
                <a16:creationId xmlns:a16="http://schemas.microsoft.com/office/drawing/2014/main" id="{A2DF7AC0-833D-EF45-B962-5808BFED6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395" y="4218096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2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24" name="Object 47">
            <a:extLst>
              <a:ext uri="{FF2B5EF4-FFF2-40B4-BE49-F238E27FC236}">
                <a16:creationId xmlns:a16="http://schemas.microsoft.com/office/drawing/2014/main" id="{60F624F9-B7FD-EA41-8FCE-7A519D60A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436167"/>
              </p:ext>
            </p:extLst>
          </p:nvPr>
        </p:nvGraphicFramePr>
        <p:xfrm>
          <a:off x="8785608" y="4515269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Équation" r:id="rId8" imgW="165100" imgH="177800" progId="Equation.3">
                  <p:embed/>
                </p:oleObj>
              </mc:Choice>
              <mc:Fallback>
                <p:oleObj name="Équation" r:id="rId8" imgW="165100" imgH="177800" progId="Equation.3">
                  <p:embed/>
                  <p:pic>
                    <p:nvPicPr>
                      <p:cNvPr id="26" name="Object 47">
                        <a:extLst>
                          <a:ext uri="{FF2B5EF4-FFF2-40B4-BE49-F238E27FC236}">
                            <a16:creationId xmlns:a16="http://schemas.microsoft.com/office/drawing/2014/main" id="{1A59C82E-4893-C846-9260-B1DC6EAE0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608" y="4515269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3">
            <a:extLst>
              <a:ext uri="{FF2B5EF4-FFF2-40B4-BE49-F238E27FC236}">
                <a16:creationId xmlns:a16="http://schemas.microsoft.com/office/drawing/2014/main" id="{330C5CB5-8557-534A-BC65-9F6505606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76" y="457799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26" name="Object 46">
            <a:extLst>
              <a:ext uri="{FF2B5EF4-FFF2-40B4-BE49-F238E27FC236}">
                <a16:creationId xmlns:a16="http://schemas.microsoft.com/office/drawing/2014/main" id="{964DF39A-A18E-574E-9982-E61E9CE82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936749"/>
              </p:ext>
            </p:extLst>
          </p:nvPr>
        </p:nvGraphicFramePr>
        <p:xfrm>
          <a:off x="4102602" y="4560062"/>
          <a:ext cx="283004" cy="33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Équation" r:id="rId10" imgW="152400" imgH="177800" progId="Equation.3">
                  <p:embed/>
                </p:oleObj>
              </mc:Choice>
              <mc:Fallback>
                <p:oleObj name="Équation" r:id="rId10" imgW="152400" imgH="177800" progId="Equation.3">
                  <p:embed/>
                  <p:pic>
                    <p:nvPicPr>
                      <p:cNvPr id="38" name="Object 46">
                        <a:extLst>
                          <a:ext uri="{FF2B5EF4-FFF2-40B4-BE49-F238E27FC236}">
                            <a16:creationId xmlns:a16="http://schemas.microsoft.com/office/drawing/2014/main" id="{CD2FC63C-8C23-C847-A353-F0D766D71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602" y="4560062"/>
                        <a:ext cx="283004" cy="333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3">
            <a:extLst>
              <a:ext uri="{FF2B5EF4-FFF2-40B4-BE49-F238E27FC236}">
                <a16:creationId xmlns:a16="http://schemas.microsoft.com/office/drawing/2014/main" id="{C1C5A979-1752-B544-A548-9A5E0CEBF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275" y="451898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5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7975" y="358566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1991F255-D3A6-F04A-9F21-4FCD0B25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723" y="36071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0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0FE50A0E-98F4-C349-83BE-59F76DEE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621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1" name="Object 50">
            <a:extLst>
              <a:ext uri="{FF2B5EF4-FFF2-40B4-BE49-F238E27FC236}">
                <a16:creationId xmlns:a16="http://schemas.microsoft.com/office/drawing/2014/main" id="{FDCAD5DD-CA29-A04A-A1E8-CED295FC6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517076"/>
              </p:ext>
            </p:extLst>
          </p:nvPr>
        </p:nvGraphicFramePr>
        <p:xfrm>
          <a:off x="6715509" y="3652344"/>
          <a:ext cx="200025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14300" imgH="101600" progId="Equation.3">
                  <p:embed/>
                </p:oleObj>
              </mc:Choice>
              <mc:Fallback>
                <p:oleObj name="Equation" r:id="rId3" imgW="114300" imgH="101600" progId="Equation.3">
                  <p:embed/>
                  <p:pic>
                    <p:nvPicPr>
                      <p:cNvPr id="29" name="Object 50">
                        <a:extLst>
                          <a:ext uri="{FF2B5EF4-FFF2-40B4-BE49-F238E27FC236}">
                            <a16:creationId xmlns:a16="http://schemas.microsoft.com/office/drawing/2014/main" id="{8BBADE90-7907-2C4C-86CA-F43F87EDB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509" y="3652344"/>
                        <a:ext cx="200025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4" descr="woman-01">
            <a:extLst>
              <a:ext uri="{FF2B5EF4-FFF2-40B4-BE49-F238E27FC236}">
                <a16:creationId xmlns:a16="http://schemas.microsoft.com/office/drawing/2014/main" id="{200D4715-6C97-4D48-AE29-357AFC6A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21" y="3957144"/>
            <a:ext cx="407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5" descr="home-1">
            <a:extLst>
              <a:ext uri="{FF2B5EF4-FFF2-40B4-BE49-F238E27FC236}">
                <a16:creationId xmlns:a16="http://schemas.microsoft.com/office/drawing/2014/main" id="{C8A8EC25-B1CD-7343-87B9-8E9BEA86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09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8">
            <a:extLst>
              <a:ext uri="{FF2B5EF4-FFF2-40B4-BE49-F238E27FC236}">
                <a16:creationId xmlns:a16="http://schemas.microsoft.com/office/drawing/2014/main" id="{1D211334-A935-8043-A4CB-2025927D6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021" y="3423744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5" name="Object 41">
            <a:extLst>
              <a:ext uri="{FF2B5EF4-FFF2-40B4-BE49-F238E27FC236}">
                <a16:creationId xmlns:a16="http://schemas.microsoft.com/office/drawing/2014/main" id="{5FCA3BA1-C125-B64F-A68F-D4635D5C6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3221" y="3109419"/>
          <a:ext cx="177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Équation" r:id="rId7" imgW="101600" imgH="177800" progId="Equation.3">
                  <p:embed/>
                </p:oleObj>
              </mc:Choice>
              <mc:Fallback>
                <p:oleObj name="Équation" r:id="rId7" imgW="101600" imgH="177800" progId="Equation.3">
                  <p:embed/>
                  <p:pic>
                    <p:nvPicPr>
                      <p:cNvPr id="15" name="Object 41">
                        <a:extLst>
                          <a:ext uri="{FF2B5EF4-FFF2-40B4-BE49-F238E27FC236}">
                            <a16:creationId xmlns:a16="http://schemas.microsoft.com/office/drawing/2014/main" id="{69DADB17-6678-244B-9B99-373DBE760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221" y="3109419"/>
                        <a:ext cx="177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>
            <a:extLst>
              <a:ext uri="{FF2B5EF4-FFF2-40B4-BE49-F238E27FC236}">
                <a16:creationId xmlns:a16="http://schemas.microsoft.com/office/drawing/2014/main" id="{0462DEBF-E69F-354A-A904-4D099467B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121" y="423178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pic>
        <p:nvPicPr>
          <p:cNvPr id="17" name="Picture 59" descr="home-1">
            <a:extLst>
              <a:ext uri="{FF2B5EF4-FFF2-40B4-BE49-F238E27FC236}">
                <a16:creationId xmlns:a16="http://schemas.microsoft.com/office/drawing/2014/main" id="{1BAA2F91-16E7-8142-B906-60B10330E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45" y="362218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23">
            <a:extLst>
              <a:ext uri="{FF2B5EF4-FFF2-40B4-BE49-F238E27FC236}">
                <a16:creationId xmlns:a16="http://schemas.microsoft.com/office/drawing/2014/main" id="{DA947D32-843D-534D-8DF3-E0629FC40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421" y="3409457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9" name="Object 42">
            <a:extLst>
              <a:ext uri="{FF2B5EF4-FFF2-40B4-BE49-F238E27FC236}">
                <a16:creationId xmlns:a16="http://schemas.microsoft.com/office/drawing/2014/main" id="{2E34D4D8-B069-E74F-B134-FBB4CCA03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7821" y="3109419"/>
          <a:ext cx="2222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Équation" r:id="rId9" imgW="127000" imgH="177800" progId="Equation.3">
                  <p:embed/>
                </p:oleObj>
              </mc:Choice>
              <mc:Fallback>
                <p:oleObj name="Équation" r:id="rId9" imgW="127000" imgH="177800" progId="Equation.3">
                  <p:embed/>
                  <p:pic>
                    <p:nvPicPr>
                      <p:cNvPr id="22" name="Object 42">
                        <a:extLst>
                          <a:ext uri="{FF2B5EF4-FFF2-40B4-BE49-F238E27FC236}">
                            <a16:creationId xmlns:a16="http://schemas.microsoft.com/office/drawing/2014/main" id="{21FAB147-90BF-E840-A76F-3D6EAD58A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821" y="3109419"/>
                        <a:ext cx="2222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58">
            <a:extLst>
              <a:ext uri="{FF2B5EF4-FFF2-40B4-BE49-F238E27FC236}">
                <a16:creationId xmlns:a16="http://schemas.microsoft.com/office/drawing/2014/main" id="{D5E283FF-193D-344F-99A7-87C59FFDA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395" y="4218096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2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21" name="Object 47">
            <a:extLst>
              <a:ext uri="{FF2B5EF4-FFF2-40B4-BE49-F238E27FC236}">
                <a16:creationId xmlns:a16="http://schemas.microsoft.com/office/drawing/2014/main" id="{E3209660-A712-A24F-9748-9AE2A42BB7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933058"/>
              </p:ext>
            </p:extLst>
          </p:nvPr>
        </p:nvGraphicFramePr>
        <p:xfrm>
          <a:off x="8785608" y="4515269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Équation" r:id="rId11" imgW="165100" imgH="177800" progId="Equation.3">
                  <p:embed/>
                </p:oleObj>
              </mc:Choice>
              <mc:Fallback>
                <p:oleObj name="Équation" r:id="rId11" imgW="165100" imgH="177800" progId="Equation.3">
                  <p:embed/>
                  <p:pic>
                    <p:nvPicPr>
                      <p:cNvPr id="24" name="Object 47">
                        <a:extLst>
                          <a:ext uri="{FF2B5EF4-FFF2-40B4-BE49-F238E27FC236}">
                            <a16:creationId xmlns:a16="http://schemas.microsoft.com/office/drawing/2014/main" id="{60F624F9-B7FD-EA41-8FCE-7A519D60A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608" y="4515269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3">
            <a:extLst>
              <a:ext uri="{FF2B5EF4-FFF2-40B4-BE49-F238E27FC236}">
                <a16:creationId xmlns:a16="http://schemas.microsoft.com/office/drawing/2014/main" id="{6D3F9B8A-0371-434B-8968-062BE1DF7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76" y="457799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23" name="Object 46">
            <a:extLst>
              <a:ext uri="{FF2B5EF4-FFF2-40B4-BE49-F238E27FC236}">
                <a16:creationId xmlns:a16="http://schemas.microsoft.com/office/drawing/2014/main" id="{722F30BC-9F4F-5743-8247-A5CAF4AC84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510520"/>
              </p:ext>
            </p:extLst>
          </p:nvPr>
        </p:nvGraphicFramePr>
        <p:xfrm>
          <a:off x="4102602" y="4560062"/>
          <a:ext cx="283004" cy="33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Équation" r:id="rId13" imgW="152400" imgH="177800" progId="Equation.3">
                  <p:embed/>
                </p:oleObj>
              </mc:Choice>
              <mc:Fallback>
                <p:oleObj name="Équation" r:id="rId13" imgW="152400" imgH="177800" progId="Equation.3">
                  <p:embed/>
                  <p:pic>
                    <p:nvPicPr>
                      <p:cNvPr id="26" name="Object 46">
                        <a:extLst>
                          <a:ext uri="{FF2B5EF4-FFF2-40B4-BE49-F238E27FC236}">
                            <a16:creationId xmlns:a16="http://schemas.microsoft.com/office/drawing/2014/main" id="{964DF39A-A18E-574E-9982-E61E9CE820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602" y="4560062"/>
                        <a:ext cx="283004" cy="333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76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7975" y="358566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1991F255-D3A6-F04A-9F21-4FCD0B25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723" y="36071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0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0FE50A0E-98F4-C349-83BE-59F76DEE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621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1" name="Object 50">
            <a:extLst>
              <a:ext uri="{FF2B5EF4-FFF2-40B4-BE49-F238E27FC236}">
                <a16:creationId xmlns:a16="http://schemas.microsoft.com/office/drawing/2014/main" id="{FDCAD5DD-CA29-A04A-A1E8-CED295FC6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509" y="3652344"/>
          <a:ext cx="200025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3" imgW="114300" imgH="101600" progId="Equation.3">
                  <p:embed/>
                </p:oleObj>
              </mc:Choice>
              <mc:Fallback>
                <p:oleObj name="Equation" r:id="rId3" imgW="114300" imgH="101600" progId="Equation.3">
                  <p:embed/>
                  <p:pic>
                    <p:nvPicPr>
                      <p:cNvPr id="11" name="Object 50">
                        <a:extLst>
                          <a:ext uri="{FF2B5EF4-FFF2-40B4-BE49-F238E27FC236}">
                            <a16:creationId xmlns:a16="http://schemas.microsoft.com/office/drawing/2014/main" id="{FDCAD5DD-CA29-A04A-A1E8-CED295FC6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509" y="3652344"/>
                        <a:ext cx="200025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4" descr="woman-01">
            <a:extLst>
              <a:ext uri="{FF2B5EF4-FFF2-40B4-BE49-F238E27FC236}">
                <a16:creationId xmlns:a16="http://schemas.microsoft.com/office/drawing/2014/main" id="{200D4715-6C97-4D48-AE29-357AFC6A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21" y="3957144"/>
            <a:ext cx="407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5" descr="home-1">
            <a:extLst>
              <a:ext uri="{FF2B5EF4-FFF2-40B4-BE49-F238E27FC236}">
                <a16:creationId xmlns:a16="http://schemas.microsoft.com/office/drawing/2014/main" id="{C8A8EC25-B1CD-7343-87B9-8E9BEA86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09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8">
            <a:extLst>
              <a:ext uri="{FF2B5EF4-FFF2-40B4-BE49-F238E27FC236}">
                <a16:creationId xmlns:a16="http://schemas.microsoft.com/office/drawing/2014/main" id="{1D211334-A935-8043-A4CB-2025927D6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021" y="3423744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5" name="Object 41">
            <a:extLst>
              <a:ext uri="{FF2B5EF4-FFF2-40B4-BE49-F238E27FC236}">
                <a16:creationId xmlns:a16="http://schemas.microsoft.com/office/drawing/2014/main" id="{5FCA3BA1-C125-B64F-A68F-D4635D5C6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3221" y="3109419"/>
          <a:ext cx="177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Équation" r:id="rId7" imgW="101600" imgH="177800" progId="Equation.3">
                  <p:embed/>
                </p:oleObj>
              </mc:Choice>
              <mc:Fallback>
                <p:oleObj name="Équation" r:id="rId7" imgW="101600" imgH="177800" progId="Equation.3">
                  <p:embed/>
                  <p:pic>
                    <p:nvPicPr>
                      <p:cNvPr id="15" name="Object 41">
                        <a:extLst>
                          <a:ext uri="{FF2B5EF4-FFF2-40B4-BE49-F238E27FC236}">
                            <a16:creationId xmlns:a16="http://schemas.microsoft.com/office/drawing/2014/main" id="{5FCA3BA1-C125-B64F-A68F-D4635D5C65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221" y="3109419"/>
                        <a:ext cx="177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>
            <a:extLst>
              <a:ext uri="{FF2B5EF4-FFF2-40B4-BE49-F238E27FC236}">
                <a16:creationId xmlns:a16="http://schemas.microsoft.com/office/drawing/2014/main" id="{0462DEBF-E69F-354A-A904-4D099467B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121" y="423178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pic>
        <p:nvPicPr>
          <p:cNvPr id="17" name="Picture 59" descr="home-1">
            <a:extLst>
              <a:ext uri="{FF2B5EF4-FFF2-40B4-BE49-F238E27FC236}">
                <a16:creationId xmlns:a16="http://schemas.microsoft.com/office/drawing/2014/main" id="{1BAA2F91-16E7-8142-B906-60B10330E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45" y="362218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23">
            <a:extLst>
              <a:ext uri="{FF2B5EF4-FFF2-40B4-BE49-F238E27FC236}">
                <a16:creationId xmlns:a16="http://schemas.microsoft.com/office/drawing/2014/main" id="{DA947D32-843D-534D-8DF3-E0629FC40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421" y="3409457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9" name="Object 42">
            <a:extLst>
              <a:ext uri="{FF2B5EF4-FFF2-40B4-BE49-F238E27FC236}">
                <a16:creationId xmlns:a16="http://schemas.microsoft.com/office/drawing/2014/main" id="{2E34D4D8-B069-E74F-B134-FBB4CCA03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7821" y="3109419"/>
          <a:ext cx="2222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Équation" r:id="rId9" imgW="127000" imgH="177800" progId="Equation.3">
                  <p:embed/>
                </p:oleObj>
              </mc:Choice>
              <mc:Fallback>
                <p:oleObj name="Équation" r:id="rId9" imgW="127000" imgH="177800" progId="Equation.3">
                  <p:embed/>
                  <p:pic>
                    <p:nvPicPr>
                      <p:cNvPr id="19" name="Object 42">
                        <a:extLst>
                          <a:ext uri="{FF2B5EF4-FFF2-40B4-BE49-F238E27FC236}">
                            <a16:creationId xmlns:a16="http://schemas.microsoft.com/office/drawing/2014/main" id="{2E34D4D8-B069-E74F-B134-FBB4CCA03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821" y="3109419"/>
                        <a:ext cx="2222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58">
            <a:extLst>
              <a:ext uri="{FF2B5EF4-FFF2-40B4-BE49-F238E27FC236}">
                <a16:creationId xmlns:a16="http://schemas.microsoft.com/office/drawing/2014/main" id="{D5E283FF-193D-344F-99A7-87C59FFDA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395" y="4218096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2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21" name="Object 47">
            <a:extLst>
              <a:ext uri="{FF2B5EF4-FFF2-40B4-BE49-F238E27FC236}">
                <a16:creationId xmlns:a16="http://schemas.microsoft.com/office/drawing/2014/main" id="{E3209660-A712-A24F-9748-9AE2A42BB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5608" y="4515269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Équation" r:id="rId11" imgW="165100" imgH="177800" progId="Equation.3">
                  <p:embed/>
                </p:oleObj>
              </mc:Choice>
              <mc:Fallback>
                <p:oleObj name="Équation" r:id="rId11" imgW="165100" imgH="177800" progId="Equation.3">
                  <p:embed/>
                  <p:pic>
                    <p:nvPicPr>
                      <p:cNvPr id="21" name="Object 47">
                        <a:extLst>
                          <a:ext uri="{FF2B5EF4-FFF2-40B4-BE49-F238E27FC236}">
                            <a16:creationId xmlns:a16="http://schemas.microsoft.com/office/drawing/2014/main" id="{E3209660-A712-A24F-9748-9AE2A42BB7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608" y="4515269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3">
            <a:extLst>
              <a:ext uri="{FF2B5EF4-FFF2-40B4-BE49-F238E27FC236}">
                <a16:creationId xmlns:a16="http://schemas.microsoft.com/office/drawing/2014/main" id="{6D3F9B8A-0371-434B-8968-062BE1DF7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76" y="457799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23" name="Object 46">
            <a:extLst>
              <a:ext uri="{FF2B5EF4-FFF2-40B4-BE49-F238E27FC236}">
                <a16:creationId xmlns:a16="http://schemas.microsoft.com/office/drawing/2014/main" id="{722F30BC-9F4F-5743-8247-A5CAF4AC8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2602" y="4560062"/>
          <a:ext cx="283004" cy="33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Équation" r:id="rId13" imgW="152400" imgH="177800" progId="Equation.3">
                  <p:embed/>
                </p:oleObj>
              </mc:Choice>
              <mc:Fallback>
                <p:oleObj name="Équation" r:id="rId13" imgW="152400" imgH="177800" progId="Equation.3">
                  <p:embed/>
                  <p:pic>
                    <p:nvPicPr>
                      <p:cNvPr id="23" name="Object 46">
                        <a:extLst>
                          <a:ext uri="{FF2B5EF4-FFF2-40B4-BE49-F238E27FC236}">
                            <a16:creationId xmlns:a16="http://schemas.microsoft.com/office/drawing/2014/main" id="{722F30BC-9F4F-5743-8247-A5CAF4AC84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602" y="4560062"/>
                        <a:ext cx="283004" cy="333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rc 37">
            <a:extLst>
              <a:ext uri="{FF2B5EF4-FFF2-40B4-BE49-F238E27FC236}">
                <a16:creationId xmlns:a16="http://schemas.microsoft.com/office/drawing/2014/main" id="{FEADCB0E-D0AD-6048-854E-51C52A59374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85798" y="2874202"/>
            <a:ext cx="962025" cy="5334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</a:path>
              <a:path w="21600" h="21599" stroke="0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  <a:lnTo>
                  <a:pt x="0" y="21599"/>
                </a:lnTo>
                <a:lnTo>
                  <a:pt x="15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Arc 38">
            <a:extLst>
              <a:ext uri="{FF2B5EF4-FFF2-40B4-BE49-F238E27FC236}">
                <a16:creationId xmlns:a16="http://schemas.microsoft.com/office/drawing/2014/main" id="{7E8C9C71-9B0C-A644-B224-FFC5665C82ED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819023" y="2874202"/>
            <a:ext cx="962025" cy="5334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</a:path>
              <a:path w="21600" h="21599" stroke="0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  <a:lnTo>
                  <a:pt x="0" y="21599"/>
                </a:lnTo>
                <a:lnTo>
                  <a:pt x="15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26" name="Object 39">
            <a:extLst>
              <a:ext uri="{FF2B5EF4-FFF2-40B4-BE49-F238E27FC236}">
                <a16:creationId xmlns:a16="http://schemas.microsoft.com/office/drawing/2014/main" id="{21BFB611-9E4C-F94C-885D-61976CD82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4425" y="2446776"/>
          <a:ext cx="9620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Équation" r:id="rId15" imgW="546100" imgH="177800" progId="Equation.3">
                  <p:embed/>
                </p:oleObj>
              </mc:Choice>
              <mc:Fallback>
                <p:oleObj name="Équation" r:id="rId15" imgW="546100" imgH="177800" progId="Equation.3">
                  <p:embed/>
                  <p:pic>
                    <p:nvPicPr>
                      <p:cNvPr id="43" name="Object 39">
                        <a:extLst>
                          <a:ext uri="{FF2B5EF4-FFF2-40B4-BE49-F238E27FC236}">
                            <a16:creationId xmlns:a16="http://schemas.microsoft.com/office/drawing/2014/main" id="{268C4D83-297F-BC42-B412-3D113E61C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425" y="2446776"/>
                        <a:ext cx="9620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34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7975" y="358566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1991F255-D3A6-F04A-9F21-4FCD0B25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723" y="36071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0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0FE50A0E-98F4-C349-83BE-59F76DEE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621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1" name="Object 50">
            <a:extLst>
              <a:ext uri="{FF2B5EF4-FFF2-40B4-BE49-F238E27FC236}">
                <a16:creationId xmlns:a16="http://schemas.microsoft.com/office/drawing/2014/main" id="{FDCAD5DD-CA29-A04A-A1E8-CED295FC6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509" y="3652344"/>
          <a:ext cx="200025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114300" imgH="101600" progId="Equation.3">
                  <p:embed/>
                </p:oleObj>
              </mc:Choice>
              <mc:Fallback>
                <p:oleObj name="Equation" r:id="rId3" imgW="114300" imgH="101600" progId="Equation.3">
                  <p:embed/>
                  <p:pic>
                    <p:nvPicPr>
                      <p:cNvPr id="11" name="Object 50">
                        <a:extLst>
                          <a:ext uri="{FF2B5EF4-FFF2-40B4-BE49-F238E27FC236}">
                            <a16:creationId xmlns:a16="http://schemas.microsoft.com/office/drawing/2014/main" id="{FDCAD5DD-CA29-A04A-A1E8-CED295FC6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509" y="3652344"/>
                        <a:ext cx="200025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4" descr="woman-01">
            <a:extLst>
              <a:ext uri="{FF2B5EF4-FFF2-40B4-BE49-F238E27FC236}">
                <a16:creationId xmlns:a16="http://schemas.microsoft.com/office/drawing/2014/main" id="{200D4715-6C97-4D48-AE29-357AFC6A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21" y="3957144"/>
            <a:ext cx="407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5" descr="home-1">
            <a:extLst>
              <a:ext uri="{FF2B5EF4-FFF2-40B4-BE49-F238E27FC236}">
                <a16:creationId xmlns:a16="http://schemas.microsoft.com/office/drawing/2014/main" id="{226EB43C-9D88-AE40-AC46-F380E3F1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09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8">
            <a:extLst>
              <a:ext uri="{FF2B5EF4-FFF2-40B4-BE49-F238E27FC236}">
                <a16:creationId xmlns:a16="http://schemas.microsoft.com/office/drawing/2014/main" id="{1E2192D5-3B1E-F943-8B12-82F522F8C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021" y="3423744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5" name="Object 41">
            <a:extLst>
              <a:ext uri="{FF2B5EF4-FFF2-40B4-BE49-F238E27FC236}">
                <a16:creationId xmlns:a16="http://schemas.microsoft.com/office/drawing/2014/main" id="{69DADB17-6678-244B-9B99-373DBE760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3221" y="3109419"/>
          <a:ext cx="177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Équation" r:id="rId7" imgW="101600" imgH="177800" progId="Equation.3">
                  <p:embed/>
                </p:oleObj>
              </mc:Choice>
              <mc:Fallback>
                <p:oleObj name="Équation" r:id="rId7" imgW="101600" imgH="177800" progId="Equation.3">
                  <p:embed/>
                  <p:pic>
                    <p:nvPicPr>
                      <p:cNvPr id="15" name="Object 41">
                        <a:extLst>
                          <a:ext uri="{FF2B5EF4-FFF2-40B4-BE49-F238E27FC236}">
                            <a16:creationId xmlns:a16="http://schemas.microsoft.com/office/drawing/2014/main" id="{69DADB17-6678-244B-9B99-373DBE760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221" y="3109419"/>
                        <a:ext cx="177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>
            <a:extLst>
              <a:ext uri="{FF2B5EF4-FFF2-40B4-BE49-F238E27FC236}">
                <a16:creationId xmlns:a16="http://schemas.microsoft.com/office/drawing/2014/main" id="{1E2BC283-0B67-4241-AEFF-F398BD504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121" y="423178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pic>
        <p:nvPicPr>
          <p:cNvPr id="20" name="Picture 59" descr="home-1">
            <a:extLst>
              <a:ext uri="{FF2B5EF4-FFF2-40B4-BE49-F238E27FC236}">
                <a16:creationId xmlns:a16="http://schemas.microsoft.com/office/drawing/2014/main" id="{AB72B507-3504-F04C-986A-023032C9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45" y="362218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3">
            <a:extLst>
              <a:ext uri="{FF2B5EF4-FFF2-40B4-BE49-F238E27FC236}">
                <a16:creationId xmlns:a16="http://schemas.microsoft.com/office/drawing/2014/main" id="{2752BA10-46EE-474E-8A2B-1CE60022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421" y="3409457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22" name="Object 42">
            <a:extLst>
              <a:ext uri="{FF2B5EF4-FFF2-40B4-BE49-F238E27FC236}">
                <a16:creationId xmlns:a16="http://schemas.microsoft.com/office/drawing/2014/main" id="{21FAB147-90BF-E840-A76F-3D6EAD58A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7821" y="3109419"/>
          <a:ext cx="2222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Équation" r:id="rId9" imgW="127000" imgH="177800" progId="Equation.3">
                  <p:embed/>
                </p:oleObj>
              </mc:Choice>
              <mc:Fallback>
                <p:oleObj name="Équation" r:id="rId9" imgW="127000" imgH="177800" progId="Equation.3">
                  <p:embed/>
                  <p:pic>
                    <p:nvPicPr>
                      <p:cNvPr id="22" name="Object 42">
                        <a:extLst>
                          <a:ext uri="{FF2B5EF4-FFF2-40B4-BE49-F238E27FC236}">
                            <a16:creationId xmlns:a16="http://schemas.microsoft.com/office/drawing/2014/main" id="{21FAB147-90BF-E840-A76F-3D6EAD58A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821" y="3109419"/>
                        <a:ext cx="2222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8">
            <a:extLst>
              <a:ext uri="{FF2B5EF4-FFF2-40B4-BE49-F238E27FC236}">
                <a16:creationId xmlns:a16="http://schemas.microsoft.com/office/drawing/2014/main" id="{A2DF7AC0-833D-EF45-B962-5808BFED6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395" y="4218096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2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24" name="Object 47">
            <a:extLst>
              <a:ext uri="{FF2B5EF4-FFF2-40B4-BE49-F238E27FC236}">
                <a16:creationId xmlns:a16="http://schemas.microsoft.com/office/drawing/2014/main" id="{60F624F9-B7FD-EA41-8FCE-7A519D60A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5608" y="4515269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Équation" r:id="rId11" imgW="165100" imgH="177800" progId="Equation.3">
                  <p:embed/>
                </p:oleObj>
              </mc:Choice>
              <mc:Fallback>
                <p:oleObj name="Équation" r:id="rId11" imgW="165100" imgH="177800" progId="Equation.3">
                  <p:embed/>
                  <p:pic>
                    <p:nvPicPr>
                      <p:cNvPr id="24" name="Object 47">
                        <a:extLst>
                          <a:ext uri="{FF2B5EF4-FFF2-40B4-BE49-F238E27FC236}">
                            <a16:creationId xmlns:a16="http://schemas.microsoft.com/office/drawing/2014/main" id="{60F624F9-B7FD-EA41-8FCE-7A519D60A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608" y="4515269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3">
            <a:extLst>
              <a:ext uri="{FF2B5EF4-FFF2-40B4-BE49-F238E27FC236}">
                <a16:creationId xmlns:a16="http://schemas.microsoft.com/office/drawing/2014/main" id="{330C5CB5-8557-534A-BC65-9F6505606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76" y="457799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26" name="Object 46">
            <a:extLst>
              <a:ext uri="{FF2B5EF4-FFF2-40B4-BE49-F238E27FC236}">
                <a16:creationId xmlns:a16="http://schemas.microsoft.com/office/drawing/2014/main" id="{964DF39A-A18E-574E-9982-E61E9CE820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2602" y="4560062"/>
          <a:ext cx="283004" cy="33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Équation" r:id="rId13" imgW="152400" imgH="177800" progId="Equation.3">
                  <p:embed/>
                </p:oleObj>
              </mc:Choice>
              <mc:Fallback>
                <p:oleObj name="Équation" r:id="rId13" imgW="152400" imgH="177800" progId="Equation.3">
                  <p:embed/>
                  <p:pic>
                    <p:nvPicPr>
                      <p:cNvPr id="26" name="Object 46">
                        <a:extLst>
                          <a:ext uri="{FF2B5EF4-FFF2-40B4-BE49-F238E27FC236}">
                            <a16:creationId xmlns:a16="http://schemas.microsoft.com/office/drawing/2014/main" id="{964DF39A-A18E-574E-9982-E61E9CE820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602" y="4560062"/>
                        <a:ext cx="283004" cy="333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3">
            <a:extLst>
              <a:ext uri="{FF2B5EF4-FFF2-40B4-BE49-F238E27FC236}">
                <a16:creationId xmlns:a16="http://schemas.microsoft.com/office/drawing/2014/main" id="{C1C5A979-1752-B544-A548-9A5E0CEBF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275" y="451898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pSp>
        <p:nvGrpSpPr>
          <p:cNvPr id="35" name="Group 35">
            <a:extLst>
              <a:ext uri="{FF2B5EF4-FFF2-40B4-BE49-F238E27FC236}">
                <a16:creationId xmlns:a16="http://schemas.microsoft.com/office/drawing/2014/main" id="{DAD9E08C-4951-A448-8310-5C4A8184AD8C}"/>
              </a:ext>
            </a:extLst>
          </p:cNvPr>
          <p:cNvGrpSpPr>
            <a:grpSpLocks/>
          </p:cNvGrpSpPr>
          <p:nvPr/>
        </p:nvGrpSpPr>
        <p:grpSpPr bwMode="auto">
          <a:xfrm>
            <a:off x="3923423" y="2798002"/>
            <a:ext cx="2895600" cy="609600"/>
            <a:chOff x="1488" y="2304"/>
            <a:chExt cx="1824" cy="384"/>
          </a:xfrm>
        </p:grpSpPr>
        <p:sp>
          <p:nvSpPr>
            <p:cNvPr id="37" name="Arc 33">
              <a:extLst>
                <a:ext uri="{FF2B5EF4-FFF2-40B4-BE49-F238E27FC236}">
                  <a16:creationId xmlns:a16="http://schemas.microsoft.com/office/drawing/2014/main" id="{2302F302-A970-8049-9F2A-9C79C254CA8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352" y="2304"/>
              <a:ext cx="960" cy="384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</a:path>
                <a:path w="21600" h="21599" stroke="0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  <a:lnTo>
                    <a:pt x="0" y="21599"/>
                  </a:lnTo>
                  <a:lnTo>
                    <a:pt x="15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Arc 34">
              <a:extLst>
                <a:ext uri="{FF2B5EF4-FFF2-40B4-BE49-F238E27FC236}">
                  <a16:creationId xmlns:a16="http://schemas.microsoft.com/office/drawing/2014/main" id="{4BF09F0B-DB82-094F-B5B4-44A92F02421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1488" y="2304"/>
              <a:ext cx="960" cy="384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</a:path>
                <a:path w="21600" h="21599" stroke="0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  <a:lnTo>
                    <a:pt x="0" y="21599"/>
                  </a:lnTo>
                  <a:lnTo>
                    <a:pt x="15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9" name="Arc 37">
            <a:extLst>
              <a:ext uri="{FF2B5EF4-FFF2-40B4-BE49-F238E27FC236}">
                <a16:creationId xmlns:a16="http://schemas.microsoft.com/office/drawing/2014/main" id="{043B58DD-0319-944C-A065-AF657618A738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85798" y="2874202"/>
            <a:ext cx="962025" cy="5334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</a:path>
              <a:path w="21600" h="21599" stroke="0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  <a:lnTo>
                  <a:pt x="0" y="21599"/>
                </a:lnTo>
                <a:lnTo>
                  <a:pt x="15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Arc 38">
            <a:extLst>
              <a:ext uri="{FF2B5EF4-FFF2-40B4-BE49-F238E27FC236}">
                <a16:creationId xmlns:a16="http://schemas.microsoft.com/office/drawing/2014/main" id="{9D311645-6EA8-814A-99FB-B73953292D43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819023" y="2874202"/>
            <a:ext cx="962025" cy="5334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</a:path>
              <a:path w="21600" h="21599" stroke="0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  <a:lnTo>
                  <a:pt x="0" y="21599"/>
                </a:lnTo>
                <a:lnTo>
                  <a:pt x="15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43" name="Object 39">
            <a:extLst>
              <a:ext uri="{FF2B5EF4-FFF2-40B4-BE49-F238E27FC236}">
                <a16:creationId xmlns:a16="http://schemas.microsoft.com/office/drawing/2014/main" id="{268C4D83-297F-BC42-B412-3D113E61C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4425" y="2446776"/>
          <a:ext cx="9620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Équation" r:id="rId15" imgW="546100" imgH="177800" progId="Equation.3">
                  <p:embed/>
                </p:oleObj>
              </mc:Choice>
              <mc:Fallback>
                <p:oleObj name="Équation" r:id="rId15" imgW="546100" imgH="177800" progId="Equation.3">
                  <p:embed/>
                  <p:pic>
                    <p:nvPicPr>
                      <p:cNvPr id="18" name="Object 39">
                        <a:extLst>
                          <a:ext uri="{FF2B5EF4-FFF2-40B4-BE49-F238E27FC236}">
                            <a16:creationId xmlns:a16="http://schemas.microsoft.com/office/drawing/2014/main" id="{018683A3-C930-024A-BE9B-ECCF048D0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425" y="2446776"/>
                        <a:ext cx="9620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0">
            <a:extLst>
              <a:ext uri="{FF2B5EF4-FFF2-40B4-BE49-F238E27FC236}">
                <a16:creationId xmlns:a16="http://schemas.microsoft.com/office/drawing/2014/main" id="{88DD85FD-1A88-294F-9A77-AAE94D2DA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1159" y="2413299"/>
          <a:ext cx="9175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Équation" r:id="rId17" imgW="520700" imgH="177800" progId="Equation.3">
                  <p:embed/>
                </p:oleObj>
              </mc:Choice>
              <mc:Fallback>
                <p:oleObj name="Équation" r:id="rId17" imgW="520700" imgH="177800" progId="Equation.3">
                  <p:embed/>
                  <p:pic>
                    <p:nvPicPr>
                      <p:cNvPr id="19" name="Object 40">
                        <a:extLst>
                          <a:ext uri="{FF2B5EF4-FFF2-40B4-BE49-F238E27FC236}">
                            <a16:creationId xmlns:a16="http://schemas.microsoft.com/office/drawing/2014/main" id="{42120E22-4121-C944-BD9A-DE5D9F9455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159" y="2413299"/>
                        <a:ext cx="9175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89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9" descr="home-1">
            <a:extLst>
              <a:ext uri="{FF2B5EF4-FFF2-40B4-BE49-F238E27FC236}">
                <a16:creationId xmlns:a16="http://schemas.microsoft.com/office/drawing/2014/main" id="{C04394F6-D16B-104E-9DA1-F1747B8CE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45" y="362218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5" descr="home-1">
            <a:extLst>
              <a:ext uri="{FF2B5EF4-FFF2-40B4-BE49-F238E27FC236}">
                <a16:creationId xmlns:a16="http://schemas.microsoft.com/office/drawing/2014/main" id="{09C73F87-9CC1-094B-B54B-A3469165B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09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7975" y="358566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FFBF4429-8234-144A-97E8-1D47F6E7E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021" y="3423744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5718C70F-B5E2-2B41-9675-5B19F3CDD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421" y="3409457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9590F8D3-EB0D-F14D-AA01-3801FDDC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621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pSp>
        <p:nvGrpSpPr>
          <p:cNvPr id="13" name="Group 35">
            <a:extLst>
              <a:ext uri="{FF2B5EF4-FFF2-40B4-BE49-F238E27FC236}">
                <a16:creationId xmlns:a16="http://schemas.microsoft.com/office/drawing/2014/main" id="{DEC398DB-3955-5540-9C87-7AB6F46C9759}"/>
              </a:ext>
            </a:extLst>
          </p:cNvPr>
          <p:cNvGrpSpPr>
            <a:grpSpLocks/>
          </p:cNvGrpSpPr>
          <p:nvPr/>
        </p:nvGrpSpPr>
        <p:grpSpPr bwMode="auto">
          <a:xfrm>
            <a:off x="3907221" y="2814144"/>
            <a:ext cx="2895600" cy="609600"/>
            <a:chOff x="1488" y="2304"/>
            <a:chExt cx="1824" cy="384"/>
          </a:xfrm>
        </p:grpSpPr>
        <p:sp>
          <p:nvSpPr>
            <p:cNvPr id="14" name="Arc 33">
              <a:extLst>
                <a:ext uri="{FF2B5EF4-FFF2-40B4-BE49-F238E27FC236}">
                  <a16:creationId xmlns:a16="http://schemas.microsoft.com/office/drawing/2014/main" id="{40185B18-D7D8-9F49-A5C4-646B998B8E01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352" y="2304"/>
              <a:ext cx="960" cy="384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</a:path>
                <a:path w="21600" h="21599" stroke="0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  <a:lnTo>
                    <a:pt x="0" y="21599"/>
                  </a:lnTo>
                  <a:lnTo>
                    <a:pt x="15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Arc 34">
              <a:extLst>
                <a:ext uri="{FF2B5EF4-FFF2-40B4-BE49-F238E27FC236}">
                  <a16:creationId xmlns:a16="http://schemas.microsoft.com/office/drawing/2014/main" id="{2FD9A8EF-74D0-0A41-8D6F-3A91361FB942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1488" y="2304"/>
              <a:ext cx="960" cy="384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</a:path>
                <a:path w="21600" h="21599" stroke="0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  <a:lnTo>
                    <a:pt x="0" y="21599"/>
                  </a:lnTo>
                  <a:lnTo>
                    <a:pt x="15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6" name="Arc 37">
            <a:extLst>
              <a:ext uri="{FF2B5EF4-FFF2-40B4-BE49-F238E27FC236}">
                <a16:creationId xmlns:a16="http://schemas.microsoft.com/office/drawing/2014/main" id="{0A088BF1-59C4-9040-B791-F6EE7F36739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69596" y="2890344"/>
            <a:ext cx="962025" cy="5334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</a:path>
              <a:path w="21600" h="21599" stroke="0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  <a:lnTo>
                  <a:pt x="0" y="21599"/>
                </a:lnTo>
                <a:lnTo>
                  <a:pt x="15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Arc 38">
            <a:extLst>
              <a:ext uri="{FF2B5EF4-FFF2-40B4-BE49-F238E27FC236}">
                <a16:creationId xmlns:a16="http://schemas.microsoft.com/office/drawing/2014/main" id="{884F7447-BA9A-B243-B6DC-203B796843A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802821" y="2890344"/>
            <a:ext cx="962025" cy="5334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</a:path>
              <a:path w="21600" h="21599" stroke="0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  <a:lnTo>
                  <a:pt x="0" y="21599"/>
                </a:lnTo>
                <a:lnTo>
                  <a:pt x="15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18" name="Object 39">
            <a:extLst>
              <a:ext uri="{FF2B5EF4-FFF2-40B4-BE49-F238E27FC236}">
                <a16:creationId xmlns:a16="http://schemas.microsoft.com/office/drawing/2014/main" id="{018683A3-C930-024A-BE9B-ECCF048D0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4425" y="2446776"/>
          <a:ext cx="9620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Équation" r:id="rId4" imgW="546100" imgH="177800" progId="Equation.3">
                  <p:embed/>
                </p:oleObj>
              </mc:Choice>
              <mc:Fallback>
                <p:oleObj name="Équation" r:id="rId4" imgW="546100" imgH="177800" progId="Equation.3">
                  <p:embed/>
                  <p:pic>
                    <p:nvPicPr>
                      <p:cNvPr id="18" name="Object 39">
                        <a:extLst>
                          <a:ext uri="{FF2B5EF4-FFF2-40B4-BE49-F238E27FC236}">
                            <a16:creationId xmlns:a16="http://schemas.microsoft.com/office/drawing/2014/main" id="{018683A3-C930-024A-BE9B-ECCF048D0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425" y="2446776"/>
                        <a:ext cx="9620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0">
            <a:extLst>
              <a:ext uri="{FF2B5EF4-FFF2-40B4-BE49-F238E27FC236}">
                <a16:creationId xmlns:a16="http://schemas.microsoft.com/office/drawing/2014/main" id="{42120E22-4121-C944-BD9A-DE5D9F945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1159" y="2413299"/>
          <a:ext cx="9175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Équation" r:id="rId6" imgW="520700" imgH="177800" progId="Equation.3">
                  <p:embed/>
                </p:oleObj>
              </mc:Choice>
              <mc:Fallback>
                <p:oleObj name="Équation" r:id="rId6" imgW="520700" imgH="177800" progId="Equation.3">
                  <p:embed/>
                  <p:pic>
                    <p:nvPicPr>
                      <p:cNvPr id="19" name="Object 40">
                        <a:extLst>
                          <a:ext uri="{FF2B5EF4-FFF2-40B4-BE49-F238E27FC236}">
                            <a16:creationId xmlns:a16="http://schemas.microsoft.com/office/drawing/2014/main" id="{42120E22-4121-C944-BD9A-DE5D9F9455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159" y="2413299"/>
                        <a:ext cx="9175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1">
            <a:extLst>
              <a:ext uri="{FF2B5EF4-FFF2-40B4-BE49-F238E27FC236}">
                <a16:creationId xmlns:a16="http://schemas.microsoft.com/office/drawing/2014/main" id="{8B475B51-C67A-D742-A41B-8A66EEFD6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3221" y="3109419"/>
          <a:ext cx="177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Équation" r:id="rId8" imgW="101600" imgH="177800" progId="Equation.3">
                  <p:embed/>
                </p:oleObj>
              </mc:Choice>
              <mc:Fallback>
                <p:oleObj name="Équation" r:id="rId8" imgW="101600" imgH="177800" progId="Equation.3">
                  <p:embed/>
                  <p:pic>
                    <p:nvPicPr>
                      <p:cNvPr id="20" name="Object 41">
                        <a:extLst>
                          <a:ext uri="{FF2B5EF4-FFF2-40B4-BE49-F238E27FC236}">
                            <a16:creationId xmlns:a16="http://schemas.microsoft.com/office/drawing/2014/main" id="{8B475B51-C67A-D742-A41B-8A66EEFD6D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221" y="3109419"/>
                        <a:ext cx="177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2">
            <a:extLst>
              <a:ext uri="{FF2B5EF4-FFF2-40B4-BE49-F238E27FC236}">
                <a16:creationId xmlns:a16="http://schemas.microsoft.com/office/drawing/2014/main" id="{06336DE3-12D2-8647-8D3B-EADF82C00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7821" y="3109419"/>
          <a:ext cx="2222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Équation" r:id="rId10" imgW="127000" imgH="177800" progId="Equation.3">
                  <p:embed/>
                </p:oleObj>
              </mc:Choice>
              <mc:Fallback>
                <p:oleObj name="Équation" r:id="rId10" imgW="127000" imgH="177800" progId="Equation.3">
                  <p:embed/>
                  <p:pic>
                    <p:nvPicPr>
                      <p:cNvPr id="21" name="Object 42">
                        <a:extLst>
                          <a:ext uri="{FF2B5EF4-FFF2-40B4-BE49-F238E27FC236}">
                            <a16:creationId xmlns:a16="http://schemas.microsoft.com/office/drawing/2014/main" id="{06336DE3-12D2-8647-8D3B-EADF82C00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821" y="3109419"/>
                        <a:ext cx="2222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3">
            <a:extLst>
              <a:ext uri="{FF2B5EF4-FFF2-40B4-BE49-F238E27FC236}">
                <a16:creationId xmlns:a16="http://schemas.microsoft.com/office/drawing/2014/main" id="{5469912B-C8CC-4F41-835B-AB6B06D8A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921" y="977241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200" b="0" dirty="0">
                <a:solidFill>
                  <a:schemeClr val="tx1"/>
                </a:solidFill>
              </a:rPr>
              <a:t>Disutility from travelling</a:t>
            </a:r>
          </a:p>
        </p:txBody>
      </p:sp>
      <p:sp>
        <p:nvSpPr>
          <p:cNvPr id="23" name="Line 44">
            <a:extLst>
              <a:ext uri="{FF2B5EF4-FFF2-40B4-BE49-F238E27FC236}">
                <a16:creationId xmlns:a16="http://schemas.microsoft.com/office/drawing/2014/main" id="{A7F11B4B-A8D5-094A-81C6-4F1D12CEC5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7421" y="1344861"/>
            <a:ext cx="809296" cy="8596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Line 45">
            <a:extLst>
              <a:ext uri="{FF2B5EF4-FFF2-40B4-BE49-F238E27FC236}">
                <a16:creationId xmlns:a16="http://schemas.microsoft.com/office/drawing/2014/main" id="{B1C2F7BB-0FE3-994B-8799-E3582091D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2821" y="1344861"/>
            <a:ext cx="832616" cy="949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25" name="Object 46">
            <a:extLst>
              <a:ext uri="{FF2B5EF4-FFF2-40B4-BE49-F238E27FC236}">
                <a16:creationId xmlns:a16="http://schemas.microsoft.com/office/drawing/2014/main" id="{FA2EA8B5-044C-4A4D-B249-F74750C91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8874" y="4598494"/>
          <a:ext cx="2667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Équation" r:id="rId12" imgW="152400" imgH="177800" progId="Equation.3">
                  <p:embed/>
                </p:oleObj>
              </mc:Choice>
              <mc:Fallback>
                <p:oleObj name="Équation" r:id="rId12" imgW="152400" imgH="177800" progId="Equation.3">
                  <p:embed/>
                  <p:pic>
                    <p:nvPicPr>
                      <p:cNvPr id="25" name="Object 46">
                        <a:extLst>
                          <a:ext uri="{FF2B5EF4-FFF2-40B4-BE49-F238E27FC236}">
                            <a16:creationId xmlns:a16="http://schemas.microsoft.com/office/drawing/2014/main" id="{FA2EA8B5-044C-4A4D-B249-F74750C91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874" y="4598494"/>
                        <a:ext cx="2667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7">
            <a:extLst>
              <a:ext uri="{FF2B5EF4-FFF2-40B4-BE49-F238E27FC236}">
                <a16:creationId xmlns:a16="http://schemas.microsoft.com/office/drawing/2014/main" id="{1A59C82E-4893-C846-9260-B1DC6EAE0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7158" y="4579278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Équation" r:id="rId14" imgW="165100" imgH="177800" progId="Equation.3">
                  <p:embed/>
                </p:oleObj>
              </mc:Choice>
              <mc:Fallback>
                <p:oleObj name="Équation" r:id="rId14" imgW="165100" imgH="177800" progId="Equation.3">
                  <p:embed/>
                  <p:pic>
                    <p:nvPicPr>
                      <p:cNvPr id="26" name="Object 47">
                        <a:extLst>
                          <a:ext uri="{FF2B5EF4-FFF2-40B4-BE49-F238E27FC236}">
                            <a16:creationId xmlns:a16="http://schemas.microsoft.com/office/drawing/2014/main" id="{1A59C82E-4893-C846-9260-B1DC6EAE0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7158" y="4579278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0">
            <a:extLst>
              <a:ext uri="{FF2B5EF4-FFF2-40B4-BE49-F238E27FC236}">
                <a16:creationId xmlns:a16="http://schemas.microsoft.com/office/drawing/2014/main" id="{8BBADE90-7907-2C4C-86CA-F43F87EDB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509" y="3652344"/>
          <a:ext cx="200025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6" imgW="114300" imgH="101600" progId="Equation.3">
                  <p:embed/>
                </p:oleObj>
              </mc:Choice>
              <mc:Fallback>
                <p:oleObj name="Equation" r:id="rId16" imgW="114300" imgH="101600" progId="Equation.3">
                  <p:embed/>
                  <p:pic>
                    <p:nvPicPr>
                      <p:cNvPr id="29" name="Object 50">
                        <a:extLst>
                          <a:ext uri="{FF2B5EF4-FFF2-40B4-BE49-F238E27FC236}">
                            <a16:creationId xmlns:a16="http://schemas.microsoft.com/office/drawing/2014/main" id="{8BBADE90-7907-2C4C-86CA-F43F87EDB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509" y="3652344"/>
                        <a:ext cx="200025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54" descr="woman-01">
            <a:extLst>
              <a:ext uri="{FF2B5EF4-FFF2-40B4-BE49-F238E27FC236}">
                <a16:creationId xmlns:a16="http://schemas.microsoft.com/office/drawing/2014/main" id="{05BF4CD2-F023-804F-8EA6-AC07AFD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21" y="3957144"/>
            <a:ext cx="407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13">
            <a:extLst>
              <a:ext uri="{FF2B5EF4-FFF2-40B4-BE49-F238E27FC236}">
                <a16:creationId xmlns:a16="http://schemas.microsoft.com/office/drawing/2014/main" id="{C1FDE561-4B83-A643-A3C6-7DC86FF67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121" y="423178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2" name="Text Box 58">
            <a:extLst>
              <a:ext uri="{FF2B5EF4-FFF2-40B4-BE49-F238E27FC236}">
                <a16:creationId xmlns:a16="http://schemas.microsoft.com/office/drawing/2014/main" id="{16E4E4A5-86FD-C342-90AF-F09BFD1F2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395" y="4218096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2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0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9" descr="home-1">
            <a:extLst>
              <a:ext uri="{FF2B5EF4-FFF2-40B4-BE49-F238E27FC236}">
                <a16:creationId xmlns:a16="http://schemas.microsoft.com/office/drawing/2014/main" id="{C04394F6-D16B-104E-9DA1-F1747B8CE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45" y="362218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5" descr="home-1">
            <a:extLst>
              <a:ext uri="{FF2B5EF4-FFF2-40B4-BE49-F238E27FC236}">
                <a16:creationId xmlns:a16="http://schemas.microsoft.com/office/drawing/2014/main" id="{09C73F87-9CC1-094B-B54B-A3469165B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09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7975" y="358566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FFBF4429-8234-144A-97E8-1D47F6E7E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021" y="3423744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5718C70F-B5E2-2B41-9675-5B19F3CDD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421" y="3409457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9590F8D3-EB0D-F14D-AA01-3801FDDC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621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pSp>
        <p:nvGrpSpPr>
          <p:cNvPr id="13" name="Group 35">
            <a:extLst>
              <a:ext uri="{FF2B5EF4-FFF2-40B4-BE49-F238E27FC236}">
                <a16:creationId xmlns:a16="http://schemas.microsoft.com/office/drawing/2014/main" id="{DEC398DB-3955-5540-9C87-7AB6F46C9759}"/>
              </a:ext>
            </a:extLst>
          </p:cNvPr>
          <p:cNvGrpSpPr>
            <a:grpSpLocks/>
          </p:cNvGrpSpPr>
          <p:nvPr/>
        </p:nvGrpSpPr>
        <p:grpSpPr bwMode="auto">
          <a:xfrm>
            <a:off x="3907221" y="2814144"/>
            <a:ext cx="2895600" cy="609600"/>
            <a:chOff x="1488" y="2304"/>
            <a:chExt cx="1824" cy="384"/>
          </a:xfrm>
        </p:grpSpPr>
        <p:sp>
          <p:nvSpPr>
            <p:cNvPr id="14" name="Arc 33">
              <a:extLst>
                <a:ext uri="{FF2B5EF4-FFF2-40B4-BE49-F238E27FC236}">
                  <a16:creationId xmlns:a16="http://schemas.microsoft.com/office/drawing/2014/main" id="{40185B18-D7D8-9F49-A5C4-646B998B8E01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352" y="2304"/>
              <a:ext cx="960" cy="384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</a:path>
                <a:path w="21600" h="21599" stroke="0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  <a:lnTo>
                    <a:pt x="0" y="21599"/>
                  </a:lnTo>
                  <a:lnTo>
                    <a:pt x="15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Arc 34">
              <a:extLst>
                <a:ext uri="{FF2B5EF4-FFF2-40B4-BE49-F238E27FC236}">
                  <a16:creationId xmlns:a16="http://schemas.microsoft.com/office/drawing/2014/main" id="{2FD9A8EF-74D0-0A41-8D6F-3A91361FB942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1488" y="2304"/>
              <a:ext cx="960" cy="384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</a:path>
                <a:path w="21600" h="21599" stroke="0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  <a:lnTo>
                    <a:pt x="0" y="21599"/>
                  </a:lnTo>
                  <a:lnTo>
                    <a:pt x="15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6" name="Arc 37">
            <a:extLst>
              <a:ext uri="{FF2B5EF4-FFF2-40B4-BE49-F238E27FC236}">
                <a16:creationId xmlns:a16="http://schemas.microsoft.com/office/drawing/2014/main" id="{0A088BF1-59C4-9040-B791-F6EE7F36739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69596" y="2890344"/>
            <a:ext cx="962025" cy="5334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</a:path>
              <a:path w="21600" h="21599" stroke="0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  <a:lnTo>
                  <a:pt x="0" y="21599"/>
                </a:lnTo>
                <a:lnTo>
                  <a:pt x="15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Arc 38">
            <a:extLst>
              <a:ext uri="{FF2B5EF4-FFF2-40B4-BE49-F238E27FC236}">
                <a16:creationId xmlns:a16="http://schemas.microsoft.com/office/drawing/2014/main" id="{884F7447-BA9A-B243-B6DC-203B796843A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802821" y="2890344"/>
            <a:ext cx="962025" cy="5334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</a:path>
              <a:path w="21600" h="21599" stroke="0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  <a:lnTo>
                  <a:pt x="0" y="21599"/>
                </a:lnTo>
                <a:lnTo>
                  <a:pt x="15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18" name="Object 39">
            <a:extLst>
              <a:ext uri="{FF2B5EF4-FFF2-40B4-BE49-F238E27FC236}">
                <a16:creationId xmlns:a16="http://schemas.microsoft.com/office/drawing/2014/main" id="{018683A3-C930-024A-BE9B-ECCF048D0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4425" y="2446776"/>
          <a:ext cx="9620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Équation" r:id="rId4" imgW="546100" imgH="177800" progId="Equation.3">
                  <p:embed/>
                </p:oleObj>
              </mc:Choice>
              <mc:Fallback>
                <p:oleObj name="Équation" r:id="rId4" imgW="546100" imgH="177800" progId="Equation.3">
                  <p:embed/>
                  <p:pic>
                    <p:nvPicPr>
                      <p:cNvPr id="18" name="Object 39">
                        <a:extLst>
                          <a:ext uri="{FF2B5EF4-FFF2-40B4-BE49-F238E27FC236}">
                            <a16:creationId xmlns:a16="http://schemas.microsoft.com/office/drawing/2014/main" id="{018683A3-C930-024A-BE9B-ECCF048D0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425" y="2446776"/>
                        <a:ext cx="9620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0">
            <a:extLst>
              <a:ext uri="{FF2B5EF4-FFF2-40B4-BE49-F238E27FC236}">
                <a16:creationId xmlns:a16="http://schemas.microsoft.com/office/drawing/2014/main" id="{42120E22-4121-C944-BD9A-DE5D9F945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1159" y="2413299"/>
          <a:ext cx="9175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Équation" r:id="rId6" imgW="520700" imgH="177800" progId="Equation.3">
                  <p:embed/>
                </p:oleObj>
              </mc:Choice>
              <mc:Fallback>
                <p:oleObj name="Équation" r:id="rId6" imgW="520700" imgH="177800" progId="Equation.3">
                  <p:embed/>
                  <p:pic>
                    <p:nvPicPr>
                      <p:cNvPr id="19" name="Object 40">
                        <a:extLst>
                          <a:ext uri="{FF2B5EF4-FFF2-40B4-BE49-F238E27FC236}">
                            <a16:creationId xmlns:a16="http://schemas.microsoft.com/office/drawing/2014/main" id="{42120E22-4121-C944-BD9A-DE5D9F9455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159" y="2413299"/>
                        <a:ext cx="9175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1">
            <a:extLst>
              <a:ext uri="{FF2B5EF4-FFF2-40B4-BE49-F238E27FC236}">
                <a16:creationId xmlns:a16="http://schemas.microsoft.com/office/drawing/2014/main" id="{8B475B51-C67A-D742-A41B-8A66EEFD6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3221" y="3109419"/>
          <a:ext cx="177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Équation" r:id="rId8" imgW="101600" imgH="177800" progId="Equation.3">
                  <p:embed/>
                </p:oleObj>
              </mc:Choice>
              <mc:Fallback>
                <p:oleObj name="Équation" r:id="rId8" imgW="101600" imgH="177800" progId="Equation.3">
                  <p:embed/>
                  <p:pic>
                    <p:nvPicPr>
                      <p:cNvPr id="20" name="Object 41">
                        <a:extLst>
                          <a:ext uri="{FF2B5EF4-FFF2-40B4-BE49-F238E27FC236}">
                            <a16:creationId xmlns:a16="http://schemas.microsoft.com/office/drawing/2014/main" id="{8B475B51-C67A-D742-A41B-8A66EEFD6D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221" y="3109419"/>
                        <a:ext cx="177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2">
            <a:extLst>
              <a:ext uri="{FF2B5EF4-FFF2-40B4-BE49-F238E27FC236}">
                <a16:creationId xmlns:a16="http://schemas.microsoft.com/office/drawing/2014/main" id="{06336DE3-12D2-8647-8D3B-EADF82C00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7821" y="3109419"/>
          <a:ext cx="2222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Équation" r:id="rId10" imgW="127000" imgH="177800" progId="Equation.3">
                  <p:embed/>
                </p:oleObj>
              </mc:Choice>
              <mc:Fallback>
                <p:oleObj name="Équation" r:id="rId10" imgW="127000" imgH="177800" progId="Equation.3">
                  <p:embed/>
                  <p:pic>
                    <p:nvPicPr>
                      <p:cNvPr id="21" name="Object 42">
                        <a:extLst>
                          <a:ext uri="{FF2B5EF4-FFF2-40B4-BE49-F238E27FC236}">
                            <a16:creationId xmlns:a16="http://schemas.microsoft.com/office/drawing/2014/main" id="{06336DE3-12D2-8647-8D3B-EADF82C00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821" y="3109419"/>
                        <a:ext cx="2222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7">
            <a:extLst>
              <a:ext uri="{FF2B5EF4-FFF2-40B4-BE49-F238E27FC236}">
                <a16:creationId xmlns:a16="http://schemas.microsoft.com/office/drawing/2014/main" id="{1A59C82E-4893-C846-9260-B1DC6EAE0F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137839"/>
              </p:ext>
            </p:extLst>
          </p:nvPr>
        </p:nvGraphicFramePr>
        <p:xfrm>
          <a:off x="8785608" y="4515269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Équation" r:id="rId12" imgW="165100" imgH="177800" progId="Equation.3">
                  <p:embed/>
                </p:oleObj>
              </mc:Choice>
              <mc:Fallback>
                <p:oleObj name="Équation" r:id="rId12" imgW="165100" imgH="177800" progId="Equation.3">
                  <p:embed/>
                  <p:pic>
                    <p:nvPicPr>
                      <p:cNvPr id="26" name="Object 47">
                        <a:extLst>
                          <a:ext uri="{FF2B5EF4-FFF2-40B4-BE49-F238E27FC236}">
                            <a16:creationId xmlns:a16="http://schemas.microsoft.com/office/drawing/2014/main" id="{1A59C82E-4893-C846-9260-B1DC6EAE0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608" y="4515269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0">
            <a:extLst>
              <a:ext uri="{FF2B5EF4-FFF2-40B4-BE49-F238E27FC236}">
                <a16:creationId xmlns:a16="http://schemas.microsoft.com/office/drawing/2014/main" id="{8BBADE90-7907-2C4C-86CA-F43F87EDB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509" y="3652344"/>
          <a:ext cx="200025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4" imgW="114300" imgH="101600" progId="Equation.3">
                  <p:embed/>
                </p:oleObj>
              </mc:Choice>
              <mc:Fallback>
                <p:oleObj name="Equation" r:id="rId14" imgW="114300" imgH="101600" progId="Equation.3">
                  <p:embed/>
                  <p:pic>
                    <p:nvPicPr>
                      <p:cNvPr id="29" name="Object 50">
                        <a:extLst>
                          <a:ext uri="{FF2B5EF4-FFF2-40B4-BE49-F238E27FC236}">
                            <a16:creationId xmlns:a16="http://schemas.microsoft.com/office/drawing/2014/main" id="{8BBADE90-7907-2C4C-86CA-F43F87EDB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509" y="3652344"/>
                        <a:ext cx="200025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54" descr="woman-01">
            <a:extLst>
              <a:ext uri="{FF2B5EF4-FFF2-40B4-BE49-F238E27FC236}">
                <a16:creationId xmlns:a16="http://schemas.microsoft.com/office/drawing/2014/main" id="{05BF4CD2-F023-804F-8EA6-AC07AFD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21" y="3957144"/>
            <a:ext cx="407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13">
            <a:extLst>
              <a:ext uri="{FF2B5EF4-FFF2-40B4-BE49-F238E27FC236}">
                <a16:creationId xmlns:a16="http://schemas.microsoft.com/office/drawing/2014/main" id="{C1FDE561-4B83-A643-A3C6-7DC86FF67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121" y="423178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2" name="Text Box 58">
            <a:extLst>
              <a:ext uri="{FF2B5EF4-FFF2-40B4-BE49-F238E27FC236}">
                <a16:creationId xmlns:a16="http://schemas.microsoft.com/office/drawing/2014/main" id="{16E4E4A5-86FD-C342-90AF-F09BFD1F2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395" y="4218096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2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ACCB6641-D803-C148-9D1E-B3BC53309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76" y="457799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38" name="Object 46">
            <a:extLst>
              <a:ext uri="{FF2B5EF4-FFF2-40B4-BE49-F238E27FC236}">
                <a16:creationId xmlns:a16="http://schemas.microsoft.com/office/drawing/2014/main" id="{CD2FC63C-8C23-C847-A353-F0D766D71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664900"/>
              </p:ext>
            </p:extLst>
          </p:nvPr>
        </p:nvGraphicFramePr>
        <p:xfrm>
          <a:off x="4102602" y="4560062"/>
          <a:ext cx="283004" cy="33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Équation" r:id="rId17" imgW="152400" imgH="177800" progId="Equation.3">
                  <p:embed/>
                </p:oleObj>
              </mc:Choice>
              <mc:Fallback>
                <p:oleObj name="Équation" r:id="rId17" imgW="152400" imgH="177800" progId="Equation.3">
                  <p:embed/>
                  <p:pic>
                    <p:nvPicPr>
                      <p:cNvPr id="36" name="Object 46">
                        <a:extLst>
                          <a:ext uri="{FF2B5EF4-FFF2-40B4-BE49-F238E27FC236}">
                            <a16:creationId xmlns:a16="http://schemas.microsoft.com/office/drawing/2014/main" id="{A729BA98-3D31-3440-9296-0D645CADB8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602" y="4560062"/>
                        <a:ext cx="283004" cy="333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3">
            <a:extLst>
              <a:ext uri="{FF2B5EF4-FFF2-40B4-BE49-F238E27FC236}">
                <a16:creationId xmlns:a16="http://schemas.microsoft.com/office/drawing/2014/main" id="{4F33CA6E-F323-A64E-926A-86FE12E84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275" y="451898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FF8CA-FE7F-6C4F-B958-B364C89D8F99}"/>
              </a:ext>
            </a:extLst>
          </p:cNvPr>
          <p:cNvSpPr txBox="1"/>
          <p:nvPr/>
        </p:nvSpPr>
        <p:spPr>
          <a:xfrm>
            <a:off x="6351164" y="738092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39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Theme</vt:lpstr>
      <vt:lpstr>Équation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2</cp:revision>
  <dcterms:created xsi:type="dcterms:W3CDTF">2019-10-26T08:26:11Z</dcterms:created>
  <dcterms:modified xsi:type="dcterms:W3CDTF">2019-10-26T08:43:57Z</dcterms:modified>
</cp:coreProperties>
</file>