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CCCAB-43CB-5E42-8E85-6C8CC4D7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3774"/>
            <a:ext cx="10905066" cy="42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</cp:revision>
  <dcterms:created xsi:type="dcterms:W3CDTF">2019-10-23T13:14:42Z</dcterms:created>
  <dcterms:modified xsi:type="dcterms:W3CDTF">2019-10-23T13:14:46Z</dcterms:modified>
</cp:coreProperties>
</file>