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DDFF"/>
    <a:srgbClr val="0080FF"/>
    <a:srgbClr val="CC9900"/>
    <a:srgbClr val="005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9"/>
    <p:restoredTop sz="86376"/>
  </p:normalViewPr>
  <p:slideViewPr>
    <p:cSldViewPr snapToGrid="0" snapToObjects="1">
      <p:cViewPr varScale="1">
        <p:scale>
          <a:sx n="62" d="100"/>
          <a:sy n="62" d="100"/>
        </p:scale>
        <p:origin x="208" y="1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MU Sans Serif Medium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MU Sans Serif Medium"/>
              </a:defRPr>
            </a:lvl1pPr>
          </a:lstStyle>
          <a:p>
            <a:fld id="{1357F4CF-4E62-1A47-875B-6829191A78D5}" type="datetimeFigureOut">
              <a:rPr lang="en-US" smtClean="0"/>
              <a:pPr/>
              <a:t>10/3/19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MU Sans Serif Medium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MU Sans Serif Medium"/>
              </a:defRPr>
            </a:lvl1pPr>
          </a:lstStyle>
          <a:p>
            <a:fld id="{C251E308-0F6E-9446-9A94-22D87A7817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3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MU Sans Serif Medium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MU Sans Serif Medium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MU Sans Serif Medium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MU Sans Serif Medium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MU Sans Serif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1E308-0F6E-9446-9A94-22D87A7817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1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1E308-0F6E-9446-9A94-22D87A7817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7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1E308-0F6E-9446-9A94-22D87A7817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3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CDB5-BF14-B045-A661-B244341D9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381F5-5F2A-8140-93A2-92CD69EE2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91B38-3056-554D-90DC-46EF388D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22790-8297-DD44-B0DF-500687D1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E2AF-9CA6-4C4C-8B57-CEF5370C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1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2395-ACD7-3B4B-BD88-51D997A3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C6898-EBB0-1A44-B537-3CFC0CA09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8C17A-872D-7446-A43F-95E2A298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72E1-DE0F-8044-AE87-CB872178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08649-FD6A-4C48-85C3-1FAA05B7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0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A2A38-2C86-2A44-A7C0-0DEFA7C30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394E2-F932-8D4E-857A-8AAD1526E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9A886-37CD-BF4D-9373-BDD59E67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AB156-FA8B-2144-911F-280802C0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3796B-C222-E548-BD9E-4B39BD6B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8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3E71-2DA6-D747-BC7A-1567AA45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3CFB-3AC8-2546-802B-67CDDD0F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B60AF-34E7-B44C-9D00-FD685DAE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FD88-8FFF-1E45-B275-AC37E466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DFA77-4222-A648-A7C3-B7E44D1F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9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403E-5E9B-9E47-A466-0F8CF575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A9D5F-E795-B040-A371-E7E9776B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41FE-615B-6448-BE1B-9430A4AF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CC54D-69C1-AA44-89E6-43D49838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0874-26CE-CA4D-8574-2D7365FC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1FC2-E755-5C48-8CB4-F2FB343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9B58-4046-9B45-AD76-BC30C1D12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D2F43-09B1-4B46-B494-31E5DD8CC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218B1-442A-404B-AB5B-AE06F545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3B66C-3075-C34D-920A-4C997DC9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CBAAF-9778-DD42-A571-41ECCF5F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7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0AF4-9C5A-9746-A16F-A8ACD05C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AEE2D-3869-A44B-A892-E138EB11B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44AA-F16D-194C-AB08-C308314F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34E53-CFBF-4845-AA70-3A1F3E17A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404A7-007C-EB48-8F95-C590AC57B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90FAE-0F89-EF4B-B1F9-D23C36EF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FECF5-EBAC-3544-8B37-3A535B99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A873C-2C31-B747-A9C9-C8F83684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BDBD-6AEB-BF44-AF1D-D32DC622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6BC14-C59F-CA4C-88FF-1D38BF7E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5AF77-5A44-0748-8E23-DFF9FF79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9BCD8-C873-414D-BCA7-E9B643D7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3BE9A-0D5E-5547-BBC0-97DD955E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29715-7A7A-4D4C-85E7-8AABD7FF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E1DC1-1BE8-A14A-8156-C2D16F84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8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9176-371C-5D4B-BC79-8B1D94FB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25F6-C593-C74A-823F-EC838ECD9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2D764-4D6A-7047-A55E-1C3BA102B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F6351-CD08-944E-8A38-0D769BFA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1B5DF-7D17-754A-88EF-1D5A6A11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ABE6B-EAA8-0F46-AF0F-92BA0E16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2B4A-08F6-CD46-8DC6-1546BED3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E532F-13F1-3E47-8942-8D14300E9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ED862-FABE-524B-AD10-6793BFF5E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2E1B3-BD51-CA4A-BE49-F1255DF4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78FEE-AB78-344C-8497-A39C4678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5236F-6A6F-E74E-9F13-27BD9A63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2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03ED1-4759-BF47-BA49-4809615A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AC389-F23C-C045-B892-955A3F99C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1B96D-A237-974B-A657-394D362A5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MU Sans Serif Medium"/>
              </a:defRPr>
            </a:lvl1pPr>
          </a:lstStyle>
          <a:p>
            <a:fld id="{0F3F415C-19BE-3E47-983D-847957AAABF5}" type="datetimeFigureOut">
              <a:rPr lang="en-US" smtClean="0"/>
              <a:pPr/>
              <a:t>10/3/19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BF1E9-1DF0-BD48-80F6-6DE4D80C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MU Sans Serif Medium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AAC9D-5A9D-A549-A295-2947376BD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MU Sans Serif Medium"/>
              </a:defRPr>
            </a:lvl1pPr>
          </a:lstStyle>
          <a:p>
            <a:fld id="{6867B837-DA65-F64C-B63E-E84970169E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7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MU Sans Serif Medium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MU Sans Serif Medium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MU Sans Serif Medium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MU Sans Serif Medium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MU Sans Serif Medium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MU Sans Serif Medium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491490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491490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907" t="-81395" r="-93314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54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907" t="-180347" r="-93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54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617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017876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solidFill>
                                      <a:srgbClr val="FF0000"/>
                                    </a:solidFill>
                                    <a:latin typeface="CMU Sans Serif Medium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solidFill>
                              <a:srgbClr val="FF0000"/>
                            </a:solidFill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BADD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solidFill>
                                      <a:srgbClr val="FF0000"/>
                                    </a:solidFill>
                                    <a:latin typeface="CMU Sans Serif Medium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solidFill>
                              <a:srgbClr val="FF0000"/>
                            </a:solidFill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BADD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017876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81395" r="-93314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180347" r="-93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499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63519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9588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264269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540615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i="0" dirty="0">
                              <a:latin typeface="CMU Sans Serif Medium"/>
                            </a:rPr>
                            <a:t>UK \ EU</a:t>
                          </a:r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i="0" dirty="0">
                              <a:latin typeface="CMU Sans Serif Medium"/>
                            </a:rPr>
                            <a:t>Hawk </a:t>
                          </a:r>
                        </a:p>
                        <a:p>
                          <a:pPr algn="ctr"/>
                          <a:r>
                            <a:rPr lang="en-US" sz="4000" b="0" i="0" dirty="0">
                              <a:solidFill>
                                <a:schemeClr val="tx1"/>
                              </a:solidFill>
                              <a:latin typeface="CMU Sans Serif Medium"/>
                            </a:rPr>
                            <a:t>(with</a:t>
                          </a:r>
                          <a:r>
                            <a:rPr lang="en-US" sz="4000" b="0" i="0" baseline="0" dirty="0">
                              <a:solidFill>
                                <a:schemeClr val="tx1"/>
                              </a:solidFill>
                              <a:latin typeface="CMU Sans Serif Medium"/>
                            </a:rPr>
                            <a:t> prob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4000" b="0" i="0" smtClean="0">
                                      <a:solidFill>
                                        <a:schemeClr val="tx1"/>
                                      </a:solidFill>
                                      <a:latin typeface="CMU Sans Serif Medium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0" smtClean="0">
                                      <a:solidFill>
                                        <a:schemeClr val="tx1"/>
                                      </a:solidFill>
                                      <a:latin typeface="CMU Sans Serif Medium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4000" b="0" i="0" smtClean="0">
                                      <a:solidFill>
                                        <a:schemeClr val="tx1"/>
                                      </a:solidFill>
                                      <a:latin typeface="CMU Sans Serif Medium"/>
                                    </a:rPr>
                                    <m:t>𝐸𝑈</m:t>
                                  </m:r>
                                </m:sub>
                              </m:sSub>
                              <m:r>
                                <a:rPr lang="en-CA" sz="4000" b="0" i="0" smtClean="0">
                                  <a:solidFill>
                                    <a:schemeClr val="tx1"/>
                                  </a:solidFill>
                                  <a:latin typeface="CMU Sans Serif Medium"/>
                                </a:rPr>
                                <m:t>)</m:t>
                              </m:r>
                            </m:oMath>
                          </a14:m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i="0" dirty="0">
                              <a:latin typeface="CMU Sans Serif Medium"/>
                            </a:rPr>
                            <a:t>Dove </a:t>
                          </a:r>
                        </a:p>
                        <a:p>
                          <a:pPr algn="ctr"/>
                          <a:r>
                            <a:rPr lang="en-US" sz="4000" b="0" i="0" dirty="0">
                              <a:solidFill>
                                <a:schemeClr val="tx1"/>
                              </a:solidFill>
                              <a:latin typeface="CMU Sans Serif Medium"/>
                            </a:rPr>
                            <a:t>(with</a:t>
                          </a:r>
                          <a:r>
                            <a:rPr lang="en-US" sz="4000" b="0" i="0" baseline="0" dirty="0">
                              <a:solidFill>
                                <a:schemeClr val="tx1"/>
                              </a:solidFill>
                              <a:latin typeface="CMU Sans Serif Medium"/>
                            </a:rPr>
                            <a:t> prob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4000" b="0" i="0" smtClean="0">
                                      <a:solidFill>
                                        <a:schemeClr val="tx1"/>
                                      </a:solidFill>
                                      <a:latin typeface="CMU Sans Serif Medium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0" smtClean="0">
                                      <a:solidFill>
                                        <a:schemeClr val="tx1"/>
                                      </a:solidFill>
                                      <a:latin typeface="CMU Sans Serif Medium"/>
                                    </a:rPr>
                                    <m:t>1−</m:t>
                                  </m:r>
                                  <m:r>
                                    <a:rPr lang="en-GB" sz="4000" b="0" i="0" smtClean="0">
                                      <a:solidFill>
                                        <a:schemeClr val="tx1"/>
                                      </a:solidFill>
                                      <a:latin typeface="CMU Sans Serif Medium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4000" b="0" i="0" smtClean="0">
                                      <a:solidFill>
                                        <a:schemeClr val="tx1"/>
                                      </a:solidFill>
                                      <a:latin typeface="CMU Sans Serif Medium"/>
                                    </a:rPr>
                                    <m:t>𝐸𝑈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4000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4000" b="0" i="0" smtClean="0">
                                        <a:solidFill>
                                          <a:srgbClr val="CC9900"/>
                                        </a:solidFill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0" smtClean="0">
                                        <a:solidFill>
                                          <a:srgbClr val="CC9900"/>
                                        </a:solidFill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4000" b="0" i="0" smtClean="0">
                                        <a:solidFill>
                                          <a:srgbClr val="CC9900"/>
                                        </a:solidFill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4000" b="0" i="0" smtClean="0">
                                        <a:solidFill>
                                          <a:srgbClr val="CC9900"/>
                                        </a:solidFill>
                                        <a:latin typeface="CMU Sans Serif Medium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4000" b="0" i="0" smtClean="0">
                                    <a:latin typeface="CMU Sans Serif Medium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4000" b="0" i="0" smtClean="0">
                                        <a:solidFill>
                                          <a:schemeClr val="tx1"/>
                                        </a:solidFill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0" smtClean="0">
                                        <a:solidFill>
                                          <a:schemeClr val="tx1"/>
                                        </a:solidFill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4000" b="0" i="0" smtClean="0">
                                        <a:solidFill>
                                          <a:schemeClr val="tx1"/>
                                        </a:solidFill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4000" b="0" i="0" smtClean="0">
                                        <a:solidFill>
                                          <a:schemeClr val="tx1"/>
                                        </a:solidFill>
                                        <a:latin typeface="CMU Sans Serif Medium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0" b="0" i="0" dirty="0"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0" smtClean="0">
                                    <a:solidFill>
                                      <a:srgbClr val="CC9900"/>
                                    </a:solidFill>
                                    <a:latin typeface="CMU Sans Serif Medium"/>
                                  </a:rPr>
                                  <m:t>3</m:t>
                                </m:r>
                                <m:r>
                                  <a:rPr lang="en-GB" sz="4000" b="0" i="0" smtClean="0">
                                    <a:solidFill>
                                      <a:schemeClr val="tx1"/>
                                    </a:solidFill>
                                    <a:latin typeface="CMU Sans Serif Medium"/>
                                  </a:rPr>
                                  <m:t>,1</m:t>
                                </m:r>
                              </m:oMath>
                            </m:oMathPara>
                          </a14:m>
                          <a:endParaRPr lang="en-US" sz="4000" b="0" i="0" dirty="0">
                            <a:solidFill>
                              <a:schemeClr val="tx1"/>
                            </a:solidFill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0" smtClean="0">
                                    <a:latin typeface="CMU Sans Serif Medium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40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0" smtClean="0">
                                    <a:latin typeface="CMU Sans Serif Medium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40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63519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9588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264269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540615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i="0" dirty="0">
                              <a:latin typeface="CMU Sans Serif Medium"/>
                            </a:rPr>
                            <a:t>UK \ EU</a:t>
                          </a:r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131" t="-719" r="-106548" b="-2482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615" t="-719" b="-2482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131" t="-81395" r="-106548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615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131" t="-180347" r="-106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615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459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5641112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089662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348283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i="0" dirty="0">
                              <a:latin typeface="CMU Sans Serif Medium"/>
                            </a:rPr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i="0" dirty="0">
                              <a:latin typeface="CMU Sans Serif Medium"/>
                            </a:rPr>
                            <a:t>Hawk </a:t>
                          </a:r>
                        </a:p>
                        <a:p>
                          <a:pPr algn="ctr"/>
                          <a:r>
                            <a:rPr lang="en-US" sz="4000" b="0" i="0" dirty="0">
                              <a:solidFill>
                                <a:schemeClr val="tx1"/>
                              </a:solidFill>
                              <a:latin typeface="CMU Sans Serif Medium"/>
                            </a:rPr>
                            <a:t>with</a:t>
                          </a:r>
                          <a:r>
                            <a:rPr lang="en-US" sz="4000" b="0" i="0" baseline="0" dirty="0">
                              <a:solidFill>
                                <a:schemeClr val="tx1"/>
                              </a:solidFill>
                              <a:latin typeface="CMU Sans Serif Medium"/>
                            </a:rPr>
                            <a:t> prob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4000" b="0" i="0" smtClean="0">
                                      <a:solidFill>
                                        <a:schemeClr val="tx1"/>
                                      </a:solidFill>
                                      <a:latin typeface="CMU Sans Serif Medium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0" smtClean="0">
                                      <a:solidFill>
                                        <a:schemeClr val="tx1"/>
                                      </a:solidFill>
                                      <a:latin typeface="CMU Sans Serif Medium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4000" b="0" i="0" smtClean="0">
                                      <a:solidFill>
                                        <a:schemeClr val="tx1"/>
                                      </a:solidFill>
                                      <a:latin typeface="CMU Sans Serif Medium"/>
                                    </a:rPr>
                                    <m:t>𝐸𝑈</m:t>
                                  </m:r>
                                </m:sub>
                              </m:sSub>
                            </m:oMath>
                          </a14:m>
                          <a:endParaRPr lang="en-US" sz="40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i="0" dirty="0">
                              <a:latin typeface="CMU Sans Serif Medium"/>
                            </a:rPr>
                            <a:t>Dove </a:t>
                          </a:r>
                        </a:p>
                        <a:p>
                          <a:pPr algn="ctr"/>
                          <a:r>
                            <a:rPr lang="en-US" sz="4000" b="0" i="0" dirty="0">
                              <a:solidFill>
                                <a:schemeClr val="tx1"/>
                              </a:solidFill>
                              <a:latin typeface="CMU Sans Serif Medium"/>
                            </a:rPr>
                            <a:t>with</a:t>
                          </a:r>
                          <a:r>
                            <a:rPr lang="en-US" sz="4000" b="0" i="0" baseline="0" dirty="0">
                              <a:solidFill>
                                <a:schemeClr val="tx1"/>
                              </a:solidFill>
                              <a:latin typeface="CMU Sans Serif Medium"/>
                            </a:rPr>
                            <a:t> prob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4000" b="0" i="0" smtClean="0">
                                      <a:solidFill>
                                        <a:schemeClr val="tx1"/>
                                      </a:solidFill>
                                      <a:latin typeface="CMU Sans Serif Medium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0" smtClean="0">
                                      <a:solidFill>
                                        <a:schemeClr val="tx1"/>
                                      </a:solidFill>
                                      <a:latin typeface="CMU Sans Serif Medium"/>
                                    </a:rPr>
                                    <m:t>1−</m:t>
                                  </m:r>
                                  <m:r>
                                    <a:rPr lang="en-GB" sz="4000" b="0" i="0" smtClean="0">
                                      <a:solidFill>
                                        <a:schemeClr val="tx1"/>
                                      </a:solidFill>
                                      <a:latin typeface="CMU Sans Serif Medium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4000" b="0" i="0" smtClean="0">
                                      <a:solidFill>
                                        <a:schemeClr val="tx1"/>
                                      </a:solidFill>
                                      <a:latin typeface="CMU Sans Serif Medium"/>
                                    </a:rPr>
                                    <m:t>𝐸𝑈</m:t>
                                  </m:r>
                                </m:sub>
                              </m:sSub>
                            </m:oMath>
                          </a14:m>
                          <a:endParaRPr lang="en-US" sz="40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4000" b="0" i="0" smtClean="0">
                                        <a:solidFill>
                                          <a:schemeClr val="tx1"/>
                                        </a:solidFill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0" smtClean="0">
                                        <a:solidFill>
                                          <a:schemeClr val="tx1"/>
                                        </a:solidFill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4000" b="0" i="0" smtClean="0">
                                        <a:solidFill>
                                          <a:schemeClr val="tx1"/>
                                        </a:solidFill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4000" b="0" i="0" smtClean="0">
                                        <a:solidFill>
                                          <a:schemeClr val="tx1"/>
                                        </a:solidFill>
                                        <a:latin typeface="CMU Sans Serif Medium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4000" b="0" i="0" smtClean="0">
                                    <a:solidFill>
                                      <a:schemeClr val="tx1"/>
                                    </a:solidFill>
                                    <a:latin typeface="CMU Sans Serif Medium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4000" b="0" i="0" smtClean="0">
                                        <a:solidFill>
                                          <a:schemeClr val="tx1"/>
                                        </a:solidFill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0" smtClean="0">
                                        <a:solidFill>
                                          <a:schemeClr val="tx1"/>
                                        </a:solidFill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4000" b="0" i="0" smtClean="0">
                                        <a:solidFill>
                                          <a:schemeClr val="tx1"/>
                                        </a:solidFill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4000" b="0" i="0" smtClean="0">
                                        <a:solidFill>
                                          <a:schemeClr val="tx1"/>
                                        </a:solidFill>
                                        <a:latin typeface="CMU Sans Serif Medium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0" b="0" i="0" dirty="0">
                            <a:solidFill>
                              <a:schemeClr val="tx1"/>
                            </a:solidFill>
                            <a:latin typeface="CMU Sans Serif Medium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0" smtClean="0">
                                    <a:solidFill>
                                      <a:schemeClr val="tx1"/>
                                    </a:solidFill>
                                    <a:latin typeface="CMU Sans Serif Medium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4000" b="0" i="0" dirty="0">
                            <a:solidFill>
                              <a:schemeClr val="tx1"/>
                            </a:solidFill>
                            <a:latin typeface="CMU Sans Serif Medium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0" smtClean="0">
                                    <a:solidFill>
                                      <a:srgbClr val="CC9900"/>
                                    </a:solidFill>
                                    <a:latin typeface="CMU Sans Serif Medium"/>
                                  </a:rPr>
                                  <m:t>1</m:t>
                                </m:r>
                                <m:r>
                                  <a:rPr lang="en-GB" sz="4000" b="0" i="0" smtClean="0">
                                    <a:latin typeface="CMU Sans Serif Medium"/>
                                  </a:rPr>
                                  <m:t>, 3</m:t>
                                </m:r>
                              </m:oMath>
                            </m:oMathPara>
                          </a14:m>
                          <a:endParaRPr lang="en-US" sz="4000" b="0" i="0" dirty="0"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0" smtClean="0">
                                    <a:solidFill>
                                      <a:srgbClr val="CC9900"/>
                                    </a:solidFill>
                                    <a:latin typeface="CMU Sans Serif Medium"/>
                                  </a:rPr>
                                  <m:t>2</m:t>
                                </m:r>
                                <m:r>
                                  <a:rPr lang="en-GB" sz="4000" b="0" i="0" smtClean="0">
                                    <a:latin typeface="CMU Sans Serif Medium"/>
                                  </a:rPr>
                                  <m:t>, 2</m:t>
                                </m:r>
                              </m:oMath>
                            </m:oMathPara>
                          </a14:m>
                          <a:endParaRPr lang="en-US" sz="4000" b="0" i="0" dirty="0"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5641112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089662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348283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i="0" dirty="0">
                              <a:latin typeface="CMU Sans Serif Medium"/>
                            </a:rPr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3230" t="-719" r="-106522" b="-2482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2012" t="-719" b="-2482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3230" t="-81395" r="-106522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2012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3230" t="-180347" r="-1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2012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16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51153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0" i="0" dirty="0">
                              <a:latin typeface="CMU Sans Serif Medium"/>
                            </a:rPr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0" smtClean="0">
                                        <a:solidFill>
                                          <a:srgbClr val="CC9900"/>
                                        </a:solidFill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0" smtClean="0">
                                        <a:solidFill>
                                          <a:srgbClr val="CC9900"/>
                                        </a:solidFill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5400" b="0" i="0" smtClean="0">
                                        <a:solidFill>
                                          <a:srgbClr val="CC9900"/>
                                        </a:solidFill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0" smtClean="0">
                                        <a:solidFill>
                                          <a:srgbClr val="CC9900"/>
                                        </a:solidFill>
                                        <a:latin typeface="CMU Sans Serif Medium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solidFill>
                                      <a:srgbClr val="CC9900"/>
                                    </a:solidFill>
                                    <a:latin typeface="CMU Sans Serif Medium"/>
                                  </a:rPr>
                                  <m:t>1</m:t>
                                </m:r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, 3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51153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0" i="0" dirty="0">
                              <a:latin typeface="CMU Sans Serif Medium"/>
                            </a:rPr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907" t="-81395" r="-93314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54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907" t="-180347" r="-93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654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532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455603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0" smtClean="0">
                                        <a:solidFill>
                                          <a:srgbClr val="CC9900"/>
                                        </a:solidFill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0" smtClean="0">
                                        <a:solidFill>
                                          <a:srgbClr val="CC9900"/>
                                        </a:solidFill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5400" b="0" i="0" smtClean="0">
                                        <a:solidFill>
                                          <a:srgbClr val="CC9900"/>
                                        </a:solidFill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0" smtClean="0">
                                        <a:solidFill>
                                          <a:srgbClr val="CC9900"/>
                                        </a:solidFill>
                                        <a:latin typeface="CMU Sans Serif Medium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solidFill>
                                      <a:srgbClr val="FF0000"/>
                                    </a:solidFill>
                                    <a:latin typeface="CMU Sans Serif Medium"/>
                                  </a:rPr>
                                  <m:t>1</m:t>
                                </m:r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, 3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455603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81395" r="-93314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180347" r="-93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7639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9879668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solidFill>
                                      <a:srgbClr val="CC9900"/>
                                    </a:solidFill>
                                    <a:latin typeface="CMU Sans Serif Medium"/>
                                  </a:rPr>
                                  <m:t>3</m:t>
                                </m:r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,1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solidFill>
                                      <a:srgbClr val="CC9900"/>
                                    </a:solidFill>
                                    <a:latin typeface="CMU Sans Serif Medium"/>
                                  </a:rPr>
                                  <m:t>2</m:t>
                                </m:r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, 2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9879668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81395" r="-93314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180347" r="-93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821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973060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solidFill>
                                      <a:srgbClr val="FF0000"/>
                                    </a:solidFill>
                                    <a:latin typeface="CMU Sans Serif Medium"/>
                                  </a:rPr>
                                  <m:t>3</m:t>
                                </m:r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,1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solidFill>
                                      <a:srgbClr val="CC9900"/>
                                    </a:solidFill>
                                    <a:latin typeface="CMU Sans Serif Medium"/>
                                  </a:rPr>
                                  <m:t>2</m:t>
                                </m:r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, 2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973060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81395" r="-93314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180347" r="-93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994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817379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0" smtClean="0">
                                        <a:solidFill>
                                          <a:srgbClr val="CC9900"/>
                                        </a:solidFill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0" smtClean="0">
                                        <a:solidFill>
                                          <a:srgbClr val="CC9900"/>
                                        </a:solidFill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5400" b="0" i="0" smtClean="0">
                                        <a:solidFill>
                                          <a:srgbClr val="CC9900"/>
                                        </a:solidFill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0" smtClean="0">
                                        <a:solidFill>
                                          <a:srgbClr val="CC9900"/>
                                        </a:solidFill>
                                        <a:latin typeface="CMU Sans Serif Medium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3,</m:t>
                                </m:r>
                                <m:r>
                                  <a:rPr lang="en-GB" sz="5400" b="0" i="0" smtClean="0">
                                    <a:solidFill>
                                      <a:srgbClr val="CC9900"/>
                                    </a:solidFill>
                                    <a:latin typeface="CMU Sans Serif Medium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solidFill>
                              <a:srgbClr val="CC9900"/>
                            </a:solidFill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817379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81395" r="-93314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180347" r="-93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169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289500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0" smtClean="0">
                                        <a:solidFill>
                                          <a:srgbClr val="CC9900"/>
                                        </a:solidFill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0" smtClean="0">
                                        <a:solidFill>
                                          <a:srgbClr val="CC9900"/>
                                        </a:solidFill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5400" b="0" i="0" smtClean="0">
                                        <a:solidFill>
                                          <a:srgbClr val="CC9900"/>
                                        </a:solidFill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0" smtClean="0">
                                        <a:solidFill>
                                          <a:srgbClr val="CC9900"/>
                                        </a:solidFill>
                                        <a:latin typeface="CMU Sans Serif Medium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3,</m:t>
                                </m:r>
                                <m:r>
                                  <a:rPr lang="en-GB" sz="5400" b="0" i="0" smtClean="0">
                                    <a:solidFill>
                                      <a:srgbClr val="FF0000"/>
                                    </a:solidFill>
                                    <a:latin typeface="CMU Sans Serif Medium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289500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81395" r="-93314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180347" r="-93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18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476666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1, </m:t>
                                </m:r>
                                <m:r>
                                  <a:rPr lang="en-GB" sz="5400" b="0" i="0" smtClean="0">
                                    <a:solidFill>
                                      <a:srgbClr val="CC9900"/>
                                    </a:solidFill>
                                    <a:latin typeface="CMU Sans Serif Medium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2, </m:t>
                                </m:r>
                                <m:r>
                                  <a:rPr lang="en-GB" sz="5400" b="0" i="0" smtClean="0">
                                    <a:solidFill>
                                      <a:srgbClr val="CC9900"/>
                                    </a:solidFill>
                                    <a:latin typeface="CMU Sans Serif Medium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476666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UK \ EU</a:t>
                          </a:r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81395" r="-93314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180347" r="-93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539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8784178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0" smtClean="0">
                                        <a:latin typeface="CMU Sans Serif Medium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1, </m:t>
                                </m:r>
                                <m:r>
                                  <a:rPr lang="en-GB" sz="5400" b="0" i="0" smtClean="0">
                                    <a:solidFill>
                                      <a:srgbClr val="FF0000"/>
                                    </a:solidFill>
                                    <a:latin typeface="CMU Sans Serif Medium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BADD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0" smtClean="0">
                                    <a:latin typeface="CMU Sans Serif Medium"/>
                                  </a:rPr>
                                  <m:t>2, </m:t>
                                </m:r>
                                <m:r>
                                  <a:rPr lang="en-GB" sz="5400" b="0" i="0" smtClean="0">
                                    <a:solidFill>
                                      <a:srgbClr val="CC9900"/>
                                    </a:solidFill>
                                    <a:latin typeface="CMU Sans Serif Medium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8784178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endParaRPr lang="en-US" sz="54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81395" r="-93314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180347" r="-93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088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</TotalTime>
  <Words>220</Words>
  <Application>Microsoft Macintosh PowerPoint</Application>
  <PresentationFormat>Widescreen</PresentationFormat>
  <Paragraphs>114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CMU Sans Serif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17</cp:revision>
  <dcterms:created xsi:type="dcterms:W3CDTF">2019-08-20T15:54:33Z</dcterms:created>
  <dcterms:modified xsi:type="dcterms:W3CDTF">2019-10-04T07:03:12Z</dcterms:modified>
</cp:coreProperties>
</file>