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DFF"/>
    <a:srgbClr val="0080FF"/>
    <a:srgbClr val="CC9900"/>
    <a:srgbClr val="00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9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2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6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415C-19BE-3E47-983D-847957AAAB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B837-DA65-F64C-B63E-E849701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91490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491490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617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1787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1787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9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63519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588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264269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540615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Hawk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  <m:r>
                                <a:rPr lang="en-CA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Dove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63519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588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264269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540615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31" t="-719" r="-106548" b="-248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615" t="-719" b="-2482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31" t="-81395" r="-106548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615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131" t="-180347" r="-106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0615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459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94565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089662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348283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Hawk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endParaRPr lang="en-US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Dove </a:t>
                          </a:r>
                        </a:p>
                        <a:p>
                          <a:pPr algn="ctr"/>
                          <a:r>
                            <a:rPr lang="en-US" sz="4000" b="0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with</a:t>
                          </a:r>
                          <a:r>
                            <a:rPr lang="en-US" sz="4000" b="0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prob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𝐸𝑈</m:t>
                                  </m:r>
                                </m:sub>
                              </m:sSub>
                            </m:oMath>
                          </a14:m>
                          <a:endParaRPr lang="en-US" sz="4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40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94565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089662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348283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230" t="-719" r="-106522" b="-248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012" t="-719" b="-2482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230" t="-81395" r="-106522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012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3230" t="-180347" r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012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16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153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511535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532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455603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455603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63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87966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87966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82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97306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97306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994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817379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5400" dirty="0">
                            <a:solidFill>
                              <a:srgbClr val="CC9900"/>
                            </a:solidFill>
                          </a:endParaRP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817379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6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28950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289500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18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47666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476666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UK \ 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539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78417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𝑈𝐾</m:t>
                                    </m:r>
                                  </m:sub>
                                </m:sSub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5400" b="0" i="1" smtClean="0">
                                        <a:latin typeface="Cambria Math" panose="02040503050406030204" pitchFamily="18" charset="0"/>
                                      </a:rPr>
                                      <m:t>𝐸𝑈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BADD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400" b="0" i="1" smtClean="0">
                                    <a:latin typeface="Cambria Math" panose="02040503050406030204" pitchFamily="18" charset="0"/>
                                  </a:rPr>
                                  <m:t>2, </m:t>
                                </m:r>
                                <m:r>
                                  <a:rPr lang="en-GB" sz="54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8F8540-84CA-1342-9F07-3DB4823EC6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784178"/>
                  </p:ext>
                </p:extLst>
              </p:nvPr>
            </p:nvGraphicFramePr>
            <p:xfrm>
              <a:off x="214774" y="198803"/>
              <a:ext cx="11834472" cy="61311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96527">
                      <a:extLst>
                        <a:ext uri="{9D8B030D-6E8A-4147-A177-3AD203B41FA5}">
                          <a16:colId xmlns:a16="http://schemas.microsoft.com/office/drawing/2014/main" val="2545374728"/>
                        </a:ext>
                      </a:extLst>
                    </a:gridCol>
                    <a:gridCol w="4363656">
                      <a:extLst>
                        <a:ext uri="{9D8B030D-6E8A-4147-A177-3AD203B41FA5}">
                          <a16:colId xmlns:a16="http://schemas.microsoft.com/office/drawing/2014/main" val="2802639831"/>
                        </a:ext>
                      </a:extLst>
                    </a:gridCol>
                    <a:gridCol w="4074289">
                      <a:extLst>
                        <a:ext uri="{9D8B030D-6E8A-4147-A177-3AD203B41FA5}">
                          <a16:colId xmlns:a16="http://schemas.microsoft.com/office/drawing/2014/main" val="4079645778"/>
                        </a:ext>
                      </a:extLst>
                    </a:gridCol>
                  </a:tblGrid>
                  <a:tr h="1757319">
                    <a:tc>
                      <a:txBody>
                        <a:bodyPr/>
                        <a:lstStyle/>
                        <a:p>
                          <a:pPr algn="ctr"/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7260224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Hawk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81395" r="-93314" b="-100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81395" b="-100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98409"/>
                      </a:ext>
                    </a:extLst>
                  </a:tr>
                  <a:tr h="2186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Dove</a:t>
                          </a:r>
                        </a:p>
                      </a:txBody>
                      <a:tcPr anchor="ctr">
                        <a:solidFill>
                          <a:srgbClr val="0080FF">
                            <a:alpha val="27059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907" t="-180347" r="-933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0654" t="-180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515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088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2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1317</TotalTime>
  <Words>217</Words>
  <Application>Microsoft Macintosh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16</cp:revision>
  <dcterms:created xsi:type="dcterms:W3CDTF">2019-08-20T15:54:33Z</dcterms:created>
  <dcterms:modified xsi:type="dcterms:W3CDTF">2019-10-04T08:21:24Z</dcterms:modified>
</cp:coreProperties>
</file>