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1" r:id="rId3"/>
    <p:sldId id="259" r:id="rId4"/>
    <p:sldId id="260" r:id="rId5"/>
  </p:sldIdLst>
  <p:sldSz cx="71993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2"/>
    <p:restoredTop sz="94663"/>
  </p:normalViewPr>
  <p:slideViewPr>
    <p:cSldViewPr snapToGrid="0" snapToObjects="1">
      <p:cViewPr>
        <p:scale>
          <a:sx n="166" d="100"/>
          <a:sy n="166" d="100"/>
        </p:scale>
        <p:origin x="31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FBB4-EEA3-5141-B35D-EA874ED9519F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E794C-0890-3049-9882-0C89C7BA8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B6FAC78A-42E8-BF49-A98D-1D9896BC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37" y="648541"/>
            <a:ext cx="7199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Price p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E1A9051-1155-BD43-8058-4BFA47A3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199" y="4561184"/>
            <a:ext cx="1278449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Quantity q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8" y="1556125"/>
            <a:ext cx="559947" cy="87991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4" y="2436042"/>
            <a:ext cx="3039710" cy="207980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C3D907E-7BC2-9846-A488-887C3CF6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267" y="4505845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8C7CEA34-5F27-AF4C-9861-EC280FD7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98" y="1457247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36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7" y="1556125"/>
            <a:ext cx="574947" cy="1929816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5" y="2836004"/>
            <a:ext cx="1154889" cy="166984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4" y="2836003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166B54A5-1E6E-4442-B177-E0D8DAAC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457" y="2080308"/>
            <a:ext cx="154628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Aggregate Demand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536F4CD5-096A-B940-B1D9-C0CB9735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87" y="3876595"/>
            <a:ext cx="559947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R’</a:t>
            </a: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597296EA-9617-F642-960D-5DD2DA25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6" y="1007606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3F905A8-6D51-BB4E-A3AE-F41F00546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7" y="4515841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31421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>
            <a:extLst>
              <a:ext uri="{FF2B5EF4-FFF2-40B4-BE49-F238E27FC236}">
                <a16:creationId xmlns:a16="http://schemas.microsoft.com/office/drawing/2014/main" id="{B6FAC78A-42E8-BF49-A98D-1D9896BC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37" y="648541"/>
            <a:ext cx="7199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Price p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E1A9051-1155-BD43-8058-4BFA47A3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199" y="4561184"/>
            <a:ext cx="1278449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Quantity q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8" y="1556125"/>
            <a:ext cx="559947" cy="87991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4" y="2436042"/>
            <a:ext cx="3039710" cy="207980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C3D907E-7BC2-9846-A488-887C3CF6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267" y="4505845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8C7CEA34-5F27-AF4C-9861-EC280FD7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98" y="1457247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36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7" y="1556125"/>
            <a:ext cx="574947" cy="1929816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5" y="2836004"/>
            <a:ext cx="1154889" cy="166984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114" y="2836003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166B54A5-1E6E-4442-B177-E0D8DAAC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457" y="2080308"/>
            <a:ext cx="154628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Aggregate Demand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536F4CD5-096A-B940-B1D9-C0CB9735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887" y="3876595"/>
            <a:ext cx="559947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R’</a:t>
            </a: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7EE9DEF-ABF4-4B44-AF49-FFF81B32F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6457" y="3670921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673226FD-A82A-854B-8052-206CF012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20" y="3475943"/>
            <a:ext cx="8856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c =10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5EDFCB4C-8F93-0446-B9CE-B8D9E352B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558" y="3670921"/>
            <a:ext cx="0" cy="8449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6EF7928-8216-5749-8BFF-6B6C1F8C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637" y="4508421"/>
            <a:ext cx="62551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 = 5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92CFC1DE-80ED-CF40-A682-24D894CEC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43" y="3536119"/>
            <a:ext cx="62551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 =10</a:t>
            </a: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597296EA-9617-F642-960D-5DD2DA25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6" y="1007606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3F905A8-6D51-BB4E-A3AE-F41F00546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2167" y="4515841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/>
          </a:p>
        </p:txBody>
      </p:sp>
    </p:spTree>
    <p:extLst>
      <p:ext uri="{BB962C8B-B14F-4D97-AF65-F5344CB8AC3E}">
        <p14:creationId xmlns:p14="http://schemas.microsoft.com/office/powerpoint/2010/main" val="21708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  <p:bldP spid="11" grpId="0" autoUpdateAnimBg="0"/>
      <p:bldP spid="15" grpId="0" autoUpdateAnimBg="0"/>
      <p:bldP spid="16" grpId="0" autoUpdateAnimBg="0"/>
      <p:bldP spid="18" grpId="0" autoUpdateAnimBg="0"/>
      <p:bldP spid="23" grpId="0" autoUpdateAnimBg="0"/>
      <p:bldP spid="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C08D3659-9BD5-0A4F-9C6B-43CCF2F8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60" y="1006724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88F5B85-91E4-964D-ADAD-40F33860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60" y="4514959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6FAC78A-42E8-BF49-A98D-1D9896BC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30" y="647660"/>
            <a:ext cx="7199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Price p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E1A9051-1155-BD43-8058-4BFA47A3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692" y="4560302"/>
            <a:ext cx="1278449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Quantity q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61" y="1555243"/>
            <a:ext cx="559947" cy="87991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607" y="2435160"/>
            <a:ext cx="3039710" cy="207980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C3D907E-7BC2-9846-A488-887C3CF6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760" y="4504963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8C7CEA34-5F27-AF4C-9861-EC280FD7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91" y="1456365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36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60" y="1555243"/>
            <a:ext cx="574947" cy="1929816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608" y="2835122"/>
            <a:ext cx="1154889" cy="166984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605" y="2835121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166B54A5-1E6E-4442-B177-E0D8DAAC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488" y="1270615"/>
            <a:ext cx="154628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Aggregate Demand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536F4CD5-096A-B940-B1D9-C0CB9735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4380" y="3875713"/>
            <a:ext cx="559947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R’</a:t>
            </a: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7EE9DEF-ABF4-4B44-AF49-FFF81B32F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945" y="2341646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673226FD-A82A-854B-8052-206CF012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251" y="2175394"/>
            <a:ext cx="8856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c =20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5EDFCB4C-8F93-0446-B9CE-B8D9E352B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7242" y="2390357"/>
            <a:ext cx="0" cy="22084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6EF7928-8216-5749-8BFF-6B6C1F8C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62" y="4560302"/>
            <a:ext cx="948243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 = 2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92CFC1DE-80ED-CF40-A682-24D894CEC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81" y="2175395"/>
            <a:ext cx="62551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 =20</a:t>
            </a:r>
          </a:p>
        </p:txBody>
      </p:sp>
    </p:spTree>
    <p:extLst>
      <p:ext uri="{BB962C8B-B14F-4D97-AF65-F5344CB8AC3E}">
        <p14:creationId xmlns:p14="http://schemas.microsoft.com/office/powerpoint/2010/main" val="415923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  <p:bldP spid="11" grpId="0" autoUpdateAnimBg="0"/>
      <p:bldP spid="15" grpId="0" autoUpdateAnimBg="0"/>
      <p:bldP spid="16" grpId="0" autoUpdateAnimBg="0"/>
      <p:bldP spid="18" grpId="0" autoUpdateAnimBg="0"/>
      <p:bldP spid="23" grpId="0" autoUpdateAnimBg="0"/>
      <p:bldP spid="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>
            <a:extLst>
              <a:ext uri="{FF2B5EF4-FFF2-40B4-BE49-F238E27FC236}">
                <a16:creationId xmlns:a16="http://schemas.microsoft.com/office/drawing/2014/main" id="{C08D3659-9BD5-0A4F-9C6B-43CCF2F8D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818" y="1007102"/>
            <a:ext cx="0" cy="3508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sm" len="sm"/>
            <a:tailEnd type="non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88F5B85-91E4-964D-ADAD-40F338608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818" y="4515337"/>
            <a:ext cx="4251023" cy="0"/>
          </a:xfrm>
          <a:prstGeom prst="line">
            <a:avLst/>
          </a:prstGeom>
          <a:noFill/>
          <a:ln w="19050">
            <a:solidFill>
              <a:schemeClr val="tx1"/>
            </a:solidFill>
            <a:bevel/>
            <a:headEnd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6FAC78A-42E8-BF49-A98D-1D9896BC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88" y="648038"/>
            <a:ext cx="7199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Price p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E1A9051-1155-BD43-8058-4BFA47A3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850" y="4560680"/>
            <a:ext cx="1278449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Quantity q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2BEF4659-31E1-0F40-AF97-49C8F4447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819" y="1555621"/>
            <a:ext cx="559947" cy="87991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C7672BDF-71A1-7A43-971B-54D9E349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65" y="2435538"/>
            <a:ext cx="3039710" cy="2079801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C3D907E-7BC2-9846-A488-887C3CF6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918" y="4505341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15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8C7CEA34-5F27-AF4C-9861-EC280FD7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49" y="1456743"/>
            <a:ext cx="47995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36</a:t>
            </a:r>
          </a:p>
        </p:txBody>
      </p:sp>
      <p:sp>
        <p:nvSpPr>
          <p:cNvPr id="12" name="Line 18">
            <a:extLst>
              <a:ext uri="{FF2B5EF4-FFF2-40B4-BE49-F238E27FC236}">
                <a16:creationId xmlns:a16="http://schemas.microsoft.com/office/drawing/2014/main" id="{62EB478D-E4A0-7641-BF9C-20C17533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818" y="1555621"/>
            <a:ext cx="574947" cy="1929816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E84DAB08-AD47-FC48-8E93-B86BAD7CD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66" y="2835500"/>
            <a:ext cx="1154889" cy="166984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17B2745B-A7FF-4147-AFF4-E03FA915E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63" y="2835499"/>
            <a:ext cx="0" cy="63993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166B54A5-1E6E-4442-B177-E0D8DAAC0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646" y="1270993"/>
            <a:ext cx="1546280" cy="54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solidFill>
                  <a:srgbClr val="0070C0"/>
                </a:solidFill>
                <a:latin typeface="Times New Roman" charset="0"/>
                <a:ea typeface="ＭＳ Ｐゴシック" charset="0"/>
              </a:rPr>
              <a:t>Aggregate Demand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536F4CD5-096A-B940-B1D9-C0CB9735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38" y="3876091"/>
            <a:ext cx="559947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R’</a:t>
            </a: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D7EE9DEF-ABF4-4B44-AF49-FFF81B32F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818" y="3095056"/>
            <a:ext cx="4251023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673226FD-A82A-854B-8052-206CF012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619" y="2935781"/>
            <a:ext cx="885631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c =14</a:t>
            </a: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5EDFCB4C-8F93-0446-B9CE-B8D9E352B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7775" y="3105091"/>
            <a:ext cx="0" cy="154170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6EF7928-8216-5749-8BFF-6B6C1F8CA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545" y="4603261"/>
            <a:ext cx="948243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 = 2.75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92CFC1DE-80ED-CF40-A682-24D894CEC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60" y="2945816"/>
            <a:ext cx="625514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p =14</a:t>
            </a: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D52D8873-5408-1F4F-9546-EE4C4B7DE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2254" y="3100090"/>
            <a:ext cx="1" cy="178367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90">
              <a:latin typeface="Times New Roman" charset="0"/>
              <a:ea typeface="ＭＳ Ｐゴシック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5FA929F2-A6C7-4F45-9571-44015E20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439" y="4895719"/>
            <a:ext cx="948243" cy="31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70" dirty="0">
                <a:latin typeface="Times New Roman" charset="0"/>
                <a:ea typeface="ＭＳ Ｐゴシック" charset="0"/>
              </a:rPr>
              <a:t>q = 4</a:t>
            </a:r>
          </a:p>
        </p:txBody>
      </p:sp>
    </p:spTree>
    <p:extLst>
      <p:ext uri="{BB962C8B-B14F-4D97-AF65-F5344CB8AC3E}">
        <p14:creationId xmlns:p14="http://schemas.microsoft.com/office/powerpoint/2010/main" val="31908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0" grpId="0" autoUpdateAnimBg="0"/>
      <p:bldP spid="11" grpId="0" autoUpdateAnimBg="0"/>
      <p:bldP spid="15" grpId="0" autoUpdateAnimBg="0"/>
      <p:bldP spid="16" grpId="0" autoUpdateAnimBg="0"/>
      <p:bldP spid="18" grpId="0" autoUpdateAnimBg="0"/>
      <p:bldP spid="23" grpId="0" autoUpdateAnimBg="0"/>
      <p:bldP spid="24" grpId="0" autoUpdateAnimBg="0"/>
      <p:bldP spid="2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70</Words>
  <Application>Microsoft Macintosh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11</cp:revision>
  <dcterms:created xsi:type="dcterms:W3CDTF">2019-09-21T12:33:03Z</dcterms:created>
  <dcterms:modified xsi:type="dcterms:W3CDTF">2019-09-21T20:31:10Z</dcterms:modified>
</cp:coreProperties>
</file>