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>
        <p:scale>
          <a:sx n="117" d="100"/>
          <a:sy n="117" d="100"/>
        </p:scale>
        <p:origin x="1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1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B0B-DF34-F64B-8FD8-1E80BD7B5C11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302A-121B-0843-ACEF-99ECF132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80292014-64B3-2C48-B9F8-B41D4729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304800"/>
            <a:ext cx="6946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5</cp:revision>
  <cp:lastPrinted>2019-09-18T15:38:30Z</cp:lastPrinted>
  <dcterms:created xsi:type="dcterms:W3CDTF">2019-09-18T15:36:17Z</dcterms:created>
  <dcterms:modified xsi:type="dcterms:W3CDTF">2019-09-20T15:08:16Z</dcterms:modified>
</cp:coreProperties>
</file>