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8" r:id="rId2"/>
    <p:sldId id="261" r:id="rId3"/>
    <p:sldId id="259" r:id="rId4"/>
    <p:sldId id="260" r:id="rId5"/>
    <p:sldId id="262" r:id="rId6"/>
  </p:sldIdLst>
  <p:sldSz cx="719931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/>
    <p:restoredTop sz="94663"/>
  </p:normalViewPr>
  <p:slideViewPr>
    <p:cSldViewPr snapToGrid="0" snapToObjects="1">
      <p:cViewPr>
        <p:scale>
          <a:sx n="161" d="100"/>
          <a:sy n="161" d="100"/>
        </p:scale>
        <p:origin x="17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765909"/>
            <a:ext cx="6119416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458058"/>
            <a:ext cx="5399485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4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49164"/>
            <a:ext cx="1552352" cy="39660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49164"/>
            <a:ext cx="4567064" cy="39660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7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166739"/>
            <a:ext cx="6209407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131884"/>
            <a:ext cx="6209407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245820"/>
            <a:ext cx="3059708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245820"/>
            <a:ext cx="3059708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8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9165"/>
            <a:ext cx="6209407" cy="9045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147238"/>
            <a:ext cx="304564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709482"/>
            <a:ext cx="3045646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147238"/>
            <a:ext cx="306064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709482"/>
            <a:ext cx="3060646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5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11997"/>
            <a:ext cx="2321966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73827"/>
            <a:ext cx="3644652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03985"/>
            <a:ext cx="2321966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11997"/>
            <a:ext cx="2321966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73827"/>
            <a:ext cx="3644652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03985"/>
            <a:ext cx="2321966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6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49165"/>
            <a:ext cx="620940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245820"/>
            <a:ext cx="620940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337621"/>
            <a:ext cx="161984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FBB4-EEA3-5141-B35D-EA874ED9519F}" type="datetimeFigureOut">
              <a:rPr lang="en-US" smtClean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337621"/>
            <a:ext cx="242976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337621"/>
            <a:ext cx="161984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794C-0890-3049-9882-0C89C7BA80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0">
            <a:extLst>
              <a:ext uri="{FF2B5EF4-FFF2-40B4-BE49-F238E27FC236}">
                <a16:creationId xmlns:a16="http://schemas.microsoft.com/office/drawing/2014/main" id="{689C4637-66C8-014F-A29E-02D388EF3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1" y="1388398"/>
            <a:ext cx="559947" cy="879917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3CB9B701-65F1-FC47-82E3-943718886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424" y="2268315"/>
            <a:ext cx="3039710" cy="2079801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F580CD06-77CC-1744-86FF-D46C75218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0" y="1388395"/>
            <a:ext cx="574947" cy="1929816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82CB434-8F31-4745-BD45-B262CC4DC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976" y="2702092"/>
            <a:ext cx="1127337" cy="1651023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CEE40619-8FB5-1343-90CB-E165BD6AB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5200" y="2702092"/>
            <a:ext cx="0" cy="6399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2BB5B76E-AD5F-494B-A36B-26127AE13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0" y="4348111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7659C5CE-3790-7146-94F7-47FBDFE1C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77" y="839876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BA79DD-1F4C-9D43-B0C8-B80A9253D26A}"/>
                  </a:ext>
                </a:extLst>
              </p:cNvPr>
              <p:cNvSpPr txBox="1"/>
              <p:nvPr/>
            </p:nvSpPr>
            <p:spPr>
              <a:xfrm>
                <a:off x="1854928" y="3591157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BA79DD-1F4C-9D43-B0C8-B80A9253D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928" y="3591157"/>
                <a:ext cx="717395" cy="169277"/>
              </a:xfrm>
              <a:prstGeom prst="rect">
                <a:avLst/>
              </a:prstGeom>
              <a:blipFill>
                <a:blip r:embed="rId2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48CC15-923E-8B40-A393-74061F439C0B}"/>
                  </a:ext>
                </a:extLst>
              </p:cNvPr>
              <p:cNvSpPr txBox="1"/>
              <p:nvPr/>
            </p:nvSpPr>
            <p:spPr>
              <a:xfrm>
                <a:off x="734258" y="1567417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48CC15-923E-8B40-A393-74061F439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58" y="1567417"/>
                <a:ext cx="717395" cy="169277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351F65-87F8-A149-9893-8D32E786137C}"/>
                  </a:ext>
                </a:extLst>
              </p:cNvPr>
              <p:cNvSpPr txBox="1"/>
              <p:nvPr/>
            </p:nvSpPr>
            <p:spPr>
              <a:xfrm>
                <a:off x="0" y="1286614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351F65-87F8-A149-9893-8D32E7861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6614"/>
                <a:ext cx="717395" cy="169277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C13E2A-536D-9345-9837-E8D4A6654FA3}"/>
                  </a:ext>
                </a:extLst>
              </p:cNvPr>
              <p:cNvSpPr txBox="1"/>
              <p:nvPr/>
            </p:nvSpPr>
            <p:spPr>
              <a:xfrm>
                <a:off x="219508" y="614295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Price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C13E2A-536D-9345-9837-E8D4A665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8" y="614295"/>
                <a:ext cx="717395" cy="169277"/>
              </a:xfrm>
              <a:prstGeom prst="rect">
                <a:avLst/>
              </a:prstGeom>
              <a:blipFill>
                <a:blip r:embed="rId5"/>
                <a:stretch>
                  <a:fillRect l="-10345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6DDB22-29E6-3C4B-85C4-5A371C79FE41}"/>
                  </a:ext>
                </a:extLst>
              </p:cNvPr>
              <p:cNvSpPr txBox="1"/>
              <p:nvPr/>
            </p:nvSpPr>
            <p:spPr>
              <a:xfrm>
                <a:off x="4786268" y="451067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Quantity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6DDB22-29E6-3C4B-85C4-5A371C79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68" y="4510673"/>
                <a:ext cx="717395" cy="169277"/>
              </a:xfrm>
              <a:prstGeom prst="rect">
                <a:avLst/>
              </a:prstGeom>
              <a:blipFill>
                <a:blip r:embed="rId6"/>
                <a:stretch>
                  <a:fillRect l="-10526" t="-20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0B7190-57F7-934D-BC51-D6F6E764E665}"/>
                  </a:ext>
                </a:extLst>
              </p:cNvPr>
              <p:cNvSpPr txBox="1"/>
              <p:nvPr/>
            </p:nvSpPr>
            <p:spPr>
              <a:xfrm>
                <a:off x="3892439" y="4425481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D0B7190-57F7-934D-BC51-D6F6E764E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39" y="4425481"/>
                <a:ext cx="717395" cy="169277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1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0">
            <a:extLst>
              <a:ext uri="{FF2B5EF4-FFF2-40B4-BE49-F238E27FC236}">
                <a16:creationId xmlns:a16="http://schemas.microsoft.com/office/drawing/2014/main" id="{9661E31D-FE1D-CD49-889A-1382074B0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1" y="1388398"/>
            <a:ext cx="559947" cy="879917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44" name="Line 11">
            <a:extLst>
              <a:ext uri="{FF2B5EF4-FFF2-40B4-BE49-F238E27FC236}">
                <a16:creationId xmlns:a16="http://schemas.microsoft.com/office/drawing/2014/main" id="{938030B2-7296-814D-9D4B-490D870A2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424" y="2268315"/>
            <a:ext cx="3039710" cy="2079801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45" name="Line 18">
            <a:extLst>
              <a:ext uri="{FF2B5EF4-FFF2-40B4-BE49-F238E27FC236}">
                <a16:creationId xmlns:a16="http://schemas.microsoft.com/office/drawing/2014/main" id="{B1CFF873-5754-844B-976D-5E258078B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0" y="1388395"/>
            <a:ext cx="574947" cy="1929816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46" name="Line 19">
            <a:extLst>
              <a:ext uri="{FF2B5EF4-FFF2-40B4-BE49-F238E27FC236}">
                <a16:creationId xmlns:a16="http://schemas.microsoft.com/office/drawing/2014/main" id="{0F23743D-DC4A-2F42-8459-96FFF8981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976" y="2702092"/>
            <a:ext cx="1127337" cy="1651023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47" name="Line 20">
            <a:extLst>
              <a:ext uri="{FF2B5EF4-FFF2-40B4-BE49-F238E27FC236}">
                <a16:creationId xmlns:a16="http://schemas.microsoft.com/office/drawing/2014/main" id="{56D7BBFC-D12C-774D-9F41-A6FCFD6F9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5200" y="2702092"/>
            <a:ext cx="0" cy="639939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48" name="Line 25">
            <a:extLst>
              <a:ext uri="{FF2B5EF4-FFF2-40B4-BE49-F238E27FC236}">
                <a16:creationId xmlns:a16="http://schemas.microsoft.com/office/drawing/2014/main" id="{B16D3CEE-F5F0-414B-A0FB-52DF6E704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92" y="3425099"/>
            <a:ext cx="4251023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0" name="Line 7">
            <a:extLst>
              <a:ext uri="{FF2B5EF4-FFF2-40B4-BE49-F238E27FC236}">
                <a16:creationId xmlns:a16="http://schemas.microsoft.com/office/drawing/2014/main" id="{526C2CB1-D8EA-4548-8D92-82EB6026B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0" y="4348111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7AF907D0-AD13-204A-BDC9-EDFB0461D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77" y="839876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9EB9C3-7D7D-924A-941D-589756186C3C}"/>
                  </a:ext>
                </a:extLst>
              </p:cNvPr>
              <p:cNvSpPr txBox="1"/>
              <p:nvPr/>
            </p:nvSpPr>
            <p:spPr>
              <a:xfrm>
                <a:off x="1854928" y="3591157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9EB9C3-7D7D-924A-941D-589756186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928" y="3591157"/>
                <a:ext cx="717395" cy="169277"/>
              </a:xfrm>
              <a:prstGeom prst="rect">
                <a:avLst/>
              </a:prstGeom>
              <a:blipFill>
                <a:blip r:embed="rId2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02F8AE8-925E-C746-9A5D-72E32521ECC2}"/>
                  </a:ext>
                </a:extLst>
              </p:cNvPr>
              <p:cNvSpPr txBox="1"/>
              <p:nvPr/>
            </p:nvSpPr>
            <p:spPr>
              <a:xfrm>
                <a:off x="734258" y="1567417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02F8AE8-925E-C746-9A5D-72E32521E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58" y="1567417"/>
                <a:ext cx="717395" cy="169277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B8F60EA-DA86-374A-AC24-3DABF045F796}"/>
                  </a:ext>
                </a:extLst>
              </p:cNvPr>
              <p:cNvSpPr txBox="1"/>
              <p:nvPr/>
            </p:nvSpPr>
            <p:spPr>
              <a:xfrm>
                <a:off x="4123822" y="3148935"/>
                <a:ext cx="106972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𝑀𝐶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B8F60EA-DA86-374A-AC24-3DABF045F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22" y="3148935"/>
                <a:ext cx="1069723" cy="169277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37F463-2D5B-644D-8D6C-DBC8C022805C}"/>
                  </a:ext>
                </a:extLst>
              </p:cNvPr>
              <p:cNvSpPr txBox="1"/>
              <p:nvPr/>
            </p:nvSpPr>
            <p:spPr>
              <a:xfrm>
                <a:off x="12842" y="2504947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37F463-2D5B-644D-8D6C-DBC8C0228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" y="2504947"/>
                <a:ext cx="717395" cy="169277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715D0FC-E810-2942-A999-BD602D470F9F}"/>
                  </a:ext>
                </a:extLst>
              </p:cNvPr>
              <p:cNvSpPr txBox="1"/>
              <p:nvPr/>
            </p:nvSpPr>
            <p:spPr>
              <a:xfrm>
                <a:off x="0" y="1286614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715D0FC-E810-2942-A999-BD602D470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6614"/>
                <a:ext cx="717395" cy="169277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2C5FE0-E2D2-9142-BB6E-680E6C02AFFB}"/>
                  </a:ext>
                </a:extLst>
              </p:cNvPr>
              <p:cNvSpPr txBox="1"/>
              <p:nvPr/>
            </p:nvSpPr>
            <p:spPr>
              <a:xfrm>
                <a:off x="219508" y="614295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Price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2C5FE0-E2D2-9142-BB6E-680E6C02A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8" y="614295"/>
                <a:ext cx="717395" cy="169277"/>
              </a:xfrm>
              <a:prstGeom prst="rect">
                <a:avLst/>
              </a:prstGeom>
              <a:blipFill>
                <a:blip r:embed="rId7"/>
                <a:stretch>
                  <a:fillRect l="-10345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DECA0D3-8D36-FF4F-ADFD-89742F557550}"/>
                  </a:ext>
                </a:extLst>
              </p:cNvPr>
              <p:cNvSpPr txBox="1"/>
              <p:nvPr/>
            </p:nvSpPr>
            <p:spPr>
              <a:xfrm>
                <a:off x="4786268" y="451067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Quantity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DECA0D3-8D36-FF4F-ADFD-89742F557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68" y="4510673"/>
                <a:ext cx="717395" cy="169277"/>
              </a:xfrm>
              <a:prstGeom prst="rect">
                <a:avLst/>
              </a:prstGeom>
              <a:blipFill>
                <a:blip r:embed="rId8"/>
                <a:stretch>
                  <a:fillRect l="-10526" t="-20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C70EC8-51C1-3048-A5AC-07BA5DC252DC}"/>
                  </a:ext>
                </a:extLst>
              </p:cNvPr>
              <p:cNvSpPr txBox="1"/>
              <p:nvPr/>
            </p:nvSpPr>
            <p:spPr>
              <a:xfrm>
                <a:off x="1352720" y="4413422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CC70EC8-51C1-3048-A5AC-07BA5DC2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720" y="4413422"/>
                <a:ext cx="717395" cy="169277"/>
              </a:xfrm>
              <a:prstGeom prst="rect">
                <a:avLst/>
              </a:prstGeom>
              <a:blipFill>
                <a:blip r:embed="rId9"/>
                <a:stretch>
                  <a:fillRect t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BF23BB-1D86-374F-B47B-8149D3568C09}"/>
                  </a:ext>
                </a:extLst>
              </p:cNvPr>
              <p:cNvSpPr txBox="1"/>
              <p:nvPr/>
            </p:nvSpPr>
            <p:spPr>
              <a:xfrm>
                <a:off x="3892439" y="4425481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BF23BB-1D86-374F-B47B-8149D3568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39" y="4425481"/>
                <a:ext cx="717395" cy="169277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8ED66C7-D615-6445-A633-C48E45AA8EAD}"/>
              </a:ext>
            </a:extLst>
          </p:cNvPr>
          <p:cNvGrpSpPr/>
          <p:nvPr/>
        </p:nvGrpSpPr>
        <p:grpSpPr>
          <a:xfrm>
            <a:off x="651477" y="2608633"/>
            <a:ext cx="1076196" cy="1783905"/>
            <a:chOff x="1137818" y="2808382"/>
            <a:chExt cx="1076196" cy="1751379"/>
          </a:xfrm>
        </p:grpSpPr>
        <p:sp>
          <p:nvSpPr>
            <p:cNvPr id="49" name="Line 28">
              <a:extLst>
                <a:ext uri="{FF2B5EF4-FFF2-40B4-BE49-F238E27FC236}">
                  <a16:creationId xmlns:a16="http://schemas.microsoft.com/office/drawing/2014/main" id="{4A9BAEA0-E49D-EC4F-B80E-A8FB47515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4014" y="2829891"/>
              <a:ext cx="0" cy="1729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oval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23B838E-0546-3A4F-A19C-D5A14A2F6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818" y="2808382"/>
              <a:ext cx="1053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8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10">
            <a:extLst>
              <a:ext uri="{FF2B5EF4-FFF2-40B4-BE49-F238E27FC236}">
                <a16:creationId xmlns:a16="http://schemas.microsoft.com/office/drawing/2014/main" id="{B530CF5D-A348-9A48-9531-B348A014A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1" y="1388398"/>
            <a:ext cx="559947" cy="879917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97" name="Line 11">
            <a:extLst>
              <a:ext uri="{FF2B5EF4-FFF2-40B4-BE49-F238E27FC236}">
                <a16:creationId xmlns:a16="http://schemas.microsoft.com/office/drawing/2014/main" id="{3E29C6EC-21B5-504D-AA76-F6A22008F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424" y="2268315"/>
            <a:ext cx="3039710" cy="2079801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98" name="Line 18">
            <a:extLst>
              <a:ext uri="{FF2B5EF4-FFF2-40B4-BE49-F238E27FC236}">
                <a16:creationId xmlns:a16="http://schemas.microsoft.com/office/drawing/2014/main" id="{5467A956-4EBE-254F-B6F7-9C81B4482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0" y="1388395"/>
            <a:ext cx="574947" cy="1929816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99" name="Line 19">
            <a:extLst>
              <a:ext uri="{FF2B5EF4-FFF2-40B4-BE49-F238E27FC236}">
                <a16:creationId xmlns:a16="http://schemas.microsoft.com/office/drawing/2014/main" id="{F58B7165-592D-BE4A-9FA0-D7B7B79EC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976" y="2702092"/>
            <a:ext cx="1127337" cy="1651023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00" name="Line 20">
            <a:extLst>
              <a:ext uri="{FF2B5EF4-FFF2-40B4-BE49-F238E27FC236}">
                <a16:creationId xmlns:a16="http://schemas.microsoft.com/office/drawing/2014/main" id="{43AD9AE3-4AF7-1944-A5C3-04E9901CC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5200" y="2702092"/>
            <a:ext cx="0" cy="6399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01" name="Line 25">
            <a:extLst>
              <a:ext uri="{FF2B5EF4-FFF2-40B4-BE49-F238E27FC236}">
                <a16:creationId xmlns:a16="http://schemas.microsoft.com/office/drawing/2014/main" id="{FF7CAE9A-E23F-7545-8DC5-23E64FAB8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92" y="2185959"/>
            <a:ext cx="4251023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05" name="Line 7">
            <a:extLst>
              <a:ext uri="{FF2B5EF4-FFF2-40B4-BE49-F238E27FC236}">
                <a16:creationId xmlns:a16="http://schemas.microsoft.com/office/drawing/2014/main" id="{ECE3CC00-C245-DB40-B234-8610DA8DA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80" y="4348111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p:sp>
        <p:nvSpPr>
          <p:cNvPr id="107" name="Line 6">
            <a:extLst>
              <a:ext uri="{FF2B5EF4-FFF2-40B4-BE49-F238E27FC236}">
                <a16:creationId xmlns:a16="http://schemas.microsoft.com/office/drawing/2014/main" id="{A68A6807-E0E1-DA40-B949-2A60D3234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477" y="839876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EF22301-E771-2644-A2BB-14F95008E586}"/>
                  </a:ext>
                </a:extLst>
              </p:cNvPr>
              <p:cNvSpPr txBox="1"/>
              <p:nvPr/>
            </p:nvSpPr>
            <p:spPr>
              <a:xfrm>
                <a:off x="1854928" y="3591157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EF22301-E771-2644-A2BB-14F95008E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928" y="3591157"/>
                <a:ext cx="717395" cy="169277"/>
              </a:xfrm>
              <a:prstGeom prst="rect">
                <a:avLst/>
              </a:prstGeom>
              <a:blipFill>
                <a:blip r:embed="rId2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F5F6308-AE9F-9847-85BA-118F589D83B5}"/>
                  </a:ext>
                </a:extLst>
              </p:cNvPr>
              <p:cNvSpPr txBox="1"/>
              <p:nvPr/>
            </p:nvSpPr>
            <p:spPr>
              <a:xfrm>
                <a:off x="644259" y="142994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F5F6308-AE9F-9847-85BA-118F589D8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59" y="1429949"/>
                <a:ext cx="717395" cy="169277"/>
              </a:xfrm>
              <a:prstGeom prst="rect">
                <a:avLst/>
              </a:prstGeom>
              <a:blipFill>
                <a:blip r:embed="rId3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96EC4B-3302-6D42-9BFA-091F15FA4E91}"/>
                  </a:ext>
                </a:extLst>
              </p:cNvPr>
              <p:cNvSpPr txBox="1"/>
              <p:nvPr/>
            </p:nvSpPr>
            <p:spPr>
              <a:xfrm>
                <a:off x="4166349" y="1922520"/>
                <a:ext cx="109986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𝑀𝐶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96EC4B-3302-6D42-9BFA-091F15FA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349" y="1922520"/>
                <a:ext cx="1099862" cy="169277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7A4D8F8-2D7C-8844-A0D1-24E787258D8C}"/>
                  </a:ext>
                </a:extLst>
              </p:cNvPr>
              <p:cNvSpPr txBox="1"/>
              <p:nvPr/>
            </p:nvSpPr>
            <p:spPr>
              <a:xfrm>
                <a:off x="0" y="165907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=28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7A4D8F8-2D7C-8844-A0D1-24E787258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9079"/>
                <a:ext cx="717395" cy="169277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E7746D2-D19C-3C45-8791-F001A00BF733}"/>
                  </a:ext>
                </a:extLst>
              </p:cNvPr>
              <p:cNvSpPr txBox="1"/>
              <p:nvPr/>
            </p:nvSpPr>
            <p:spPr>
              <a:xfrm>
                <a:off x="0" y="1286614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E7746D2-D19C-3C45-8791-F001A00BF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6614"/>
                <a:ext cx="717395" cy="169277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451700-D8DF-7440-BAF1-0ADA7B217AED}"/>
                  </a:ext>
                </a:extLst>
              </p:cNvPr>
              <p:cNvSpPr txBox="1"/>
              <p:nvPr/>
            </p:nvSpPr>
            <p:spPr>
              <a:xfrm>
                <a:off x="219508" y="614295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Price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451700-D8DF-7440-BAF1-0ADA7B217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8" y="614295"/>
                <a:ext cx="717395" cy="169277"/>
              </a:xfrm>
              <a:prstGeom prst="rect">
                <a:avLst/>
              </a:prstGeom>
              <a:blipFill>
                <a:blip r:embed="rId7"/>
                <a:stretch>
                  <a:fillRect l="-10345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6F7E839-EBDC-E248-B5AF-7AE3024C5506}"/>
                  </a:ext>
                </a:extLst>
              </p:cNvPr>
              <p:cNvSpPr txBox="1"/>
              <p:nvPr/>
            </p:nvSpPr>
            <p:spPr>
              <a:xfrm>
                <a:off x="4786268" y="451067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Quantity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6F7E839-EBDC-E248-B5AF-7AE3024C5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68" y="4510673"/>
                <a:ext cx="717395" cy="169277"/>
              </a:xfrm>
              <a:prstGeom prst="rect">
                <a:avLst/>
              </a:prstGeom>
              <a:blipFill>
                <a:blip r:embed="rId8"/>
                <a:stretch>
                  <a:fillRect l="-10526" t="-20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65B23D-A5DE-5846-83B7-D8569A54A0CB}"/>
                  </a:ext>
                </a:extLst>
              </p:cNvPr>
              <p:cNvSpPr txBox="1"/>
              <p:nvPr/>
            </p:nvSpPr>
            <p:spPr>
              <a:xfrm>
                <a:off x="580255" y="4425481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65B23D-A5DE-5846-83B7-D8569A54A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55" y="4425481"/>
                <a:ext cx="717395" cy="169277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9A76F8D-958C-1E40-BD52-43E2FAC7FBB5}"/>
                  </a:ext>
                </a:extLst>
              </p:cNvPr>
              <p:cNvSpPr txBox="1"/>
              <p:nvPr/>
            </p:nvSpPr>
            <p:spPr>
              <a:xfrm>
                <a:off x="3892439" y="4425481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9A76F8D-958C-1E40-BD52-43E2FAC7F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39" y="4425481"/>
                <a:ext cx="717395" cy="169277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4D207B6-022D-7944-9872-C2224317D5F3}"/>
              </a:ext>
            </a:extLst>
          </p:cNvPr>
          <p:cNvGrpSpPr/>
          <p:nvPr/>
        </p:nvGrpSpPr>
        <p:grpSpPr>
          <a:xfrm>
            <a:off x="641927" y="1737474"/>
            <a:ext cx="247868" cy="2610638"/>
            <a:chOff x="323085" y="2862834"/>
            <a:chExt cx="1053051" cy="1729870"/>
          </a:xfrm>
        </p:grpSpPr>
        <p:sp>
          <p:nvSpPr>
            <p:cNvPr id="120" name="Line 28">
              <a:extLst>
                <a:ext uri="{FF2B5EF4-FFF2-40B4-BE49-F238E27FC236}">
                  <a16:creationId xmlns:a16="http://schemas.microsoft.com/office/drawing/2014/main" id="{9A9B8840-B4C7-0F4B-ACEF-FF56BA0C7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6136" y="2862834"/>
              <a:ext cx="0" cy="1729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oval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  <p:sp>
          <p:nvSpPr>
            <p:cNvPr id="122" name="Line 28">
              <a:extLst>
                <a:ext uri="{FF2B5EF4-FFF2-40B4-BE49-F238E27FC236}">
                  <a16:creationId xmlns:a16="http://schemas.microsoft.com/office/drawing/2014/main" id="{67EBDB20-1287-174C-ACFF-E70BA6E4A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85" y="2862834"/>
              <a:ext cx="1053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23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10">
            <a:extLst>
              <a:ext uri="{FF2B5EF4-FFF2-40B4-BE49-F238E27FC236}">
                <a16:creationId xmlns:a16="http://schemas.microsoft.com/office/drawing/2014/main" id="{DBD3D9DB-7180-754A-AC98-428EC0888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8" y="1103973"/>
            <a:ext cx="559947" cy="879917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5" name="Line 11">
            <a:extLst>
              <a:ext uri="{FF2B5EF4-FFF2-40B4-BE49-F238E27FC236}">
                <a16:creationId xmlns:a16="http://schemas.microsoft.com/office/drawing/2014/main" id="{EF67827A-DAAB-244F-B31F-BD4E12FFF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641" y="1983890"/>
            <a:ext cx="3039710" cy="2079801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6" name="Line 18">
            <a:extLst>
              <a:ext uri="{FF2B5EF4-FFF2-40B4-BE49-F238E27FC236}">
                <a16:creationId xmlns:a16="http://schemas.microsoft.com/office/drawing/2014/main" id="{7C374631-405F-1645-9BA7-E0461FAB4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7" y="1103970"/>
            <a:ext cx="574947" cy="1929816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1F646844-808E-0845-B243-30732FDDE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193" y="2417667"/>
            <a:ext cx="1127337" cy="1651023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8" name="Line 20">
            <a:extLst>
              <a:ext uri="{FF2B5EF4-FFF2-40B4-BE49-F238E27FC236}">
                <a16:creationId xmlns:a16="http://schemas.microsoft.com/office/drawing/2014/main" id="{0E312C04-CFCA-1C49-8551-512541966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5417" y="2417667"/>
            <a:ext cx="0" cy="6399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59" name="Line 25">
            <a:extLst>
              <a:ext uri="{FF2B5EF4-FFF2-40B4-BE49-F238E27FC236}">
                <a16:creationId xmlns:a16="http://schemas.microsoft.com/office/drawing/2014/main" id="{1C9511CC-18DA-9949-BFBD-8068EFCF8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7" y="2643405"/>
            <a:ext cx="4251023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61" name="Line 7">
            <a:extLst>
              <a:ext uri="{FF2B5EF4-FFF2-40B4-BE49-F238E27FC236}">
                <a16:creationId xmlns:a16="http://schemas.microsoft.com/office/drawing/2014/main" id="{D8835F6D-6A49-554E-99D0-A588CB933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7" y="4063686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p:sp>
        <p:nvSpPr>
          <p:cNvPr id="63" name="Line 6">
            <a:extLst>
              <a:ext uri="{FF2B5EF4-FFF2-40B4-BE49-F238E27FC236}">
                <a16:creationId xmlns:a16="http://schemas.microsoft.com/office/drawing/2014/main" id="{A456F1EB-13A4-714D-A046-B448638E1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4" y="555451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B5A041B-83A1-5843-BBE5-A9D358784107}"/>
                  </a:ext>
                </a:extLst>
              </p:cNvPr>
              <p:cNvSpPr txBox="1"/>
              <p:nvPr/>
            </p:nvSpPr>
            <p:spPr>
              <a:xfrm>
                <a:off x="1935145" y="3306732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B5A041B-83A1-5843-BBE5-A9D35878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145" y="3306732"/>
                <a:ext cx="717395" cy="16927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BD1C8E1-58F9-D44C-8A46-751E15463D72}"/>
                  </a:ext>
                </a:extLst>
              </p:cNvPr>
              <p:cNvSpPr txBox="1"/>
              <p:nvPr/>
            </p:nvSpPr>
            <p:spPr>
              <a:xfrm>
                <a:off x="814475" y="1282992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BD1C8E1-58F9-D44C-8A46-751E15463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75" y="1282992"/>
                <a:ext cx="717395" cy="169277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318DFF-4E9E-C74D-A228-E11D80C09B6D}"/>
                  </a:ext>
                </a:extLst>
              </p:cNvPr>
              <p:cNvSpPr txBox="1"/>
              <p:nvPr/>
            </p:nvSpPr>
            <p:spPr>
              <a:xfrm>
                <a:off x="1105963" y="451067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318DFF-4E9E-C74D-A228-E11D80C09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63" y="4510673"/>
                <a:ext cx="717395" cy="169277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A80332-2EC0-414E-813D-C8715235BB89}"/>
                  </a:ext>
                </a:extLst>
              </p:cNvPr>
              <p:cNvSpPr txBox="1"/>
              <p:nvPr/>
            </p:nvSpPr>
            <p:spPr>
              <a:xfrm>
                <a:off x="80217" y="100218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DA80332-2EC0-414E-813D-C8715235B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7" y="1002189"/>
                <a:ext cx="717395" cy="169277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C07DAC5-6602-B447-87B6-4994746BCA27}"/>
                  </a:ext>
                </a:extLst>
              </p:cNvPr>
              <p:cNvSpPr txBox="1"/>
              <p:nvPr/>
            </p:nvSpPr>
            <p:spPr>
              <a:xfrm>
                <a:off x="299725" y="329870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Price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C07DAC5-6602-B447-87B6-4994746BC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5" y="329870"/>
                <a:ext cx="717395" cy="169277"/>
              </a:xfrm>
              <a:prstGeom prst="rect">
                <a:avLst/>
              </a:prstGeom>
              <a:blipFill>
                <a:blip r:embed="rId6"/>
                <a:stretch>
                  <a:fillRect l="-14286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C1CDFEB-FA03-EB4E-9953-A70A6048CE12}"/>
                  </a:ext>
                </a:extLst>
              </p:cNvPr>
              <p:cNvSpPr txBox="1"/>
              <p:nvPr/>
            </p:nvSpPr>
            <p:spPr>
              <a:xfrm>
                <a:off x="4866485" y="4226248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Quantity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C1CDFEB-FA03-EB4E-9953-A70A6048C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485" y="4226248"/>
                <a:ext cx="717395" cy="169277"/>
              </a:xfrm>
              <a:prstGeom prst="rect">
                <a:avLst/>
              </a:prstGeom>
              <a:blipFill>
                <a:blip r:embed="rId7"/>
                <a:stretch>
                  <a:fillRect l="-10345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3DF90E4-DBF0-A345-9117-13AC42A6E25A}"/>
                  </a:ext>
                </a:extLst>
              </p:cNvPr>
              <p:cNvSpPr txBox="1"/>
              <p:nvPr/>
            </p:nvSpPr>
            <p:spPr>
              <a:xfrm>
                <a:off x="797614" y="420254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=2.75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3DF90E4-DBF0-A345-9117-13AC42A6E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4" y="4202543"/>
                <a:ext cx="717395" cy="169277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24699D-694E-6442-B635-AD1F5ADD0902}"/>
                  </a:ext>
                </a:extLst>
              </p:cNvPr>
              <p:cNvSpPr txBox="1"/>
              <p:nvPr/>
            </p:nvSpPr>
            <p:spPr>
              <a:xfrm>
                <a:off x="3972656" y="4141056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24699D-694E-6442-B635-AD1F5ADD0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656" y="4141056"/>
                <a:ext cx="717395" cy="169277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8564F82-4335-7147-9C9B-E0E181A52658}"/>
                  </a:ext>
                </a:extLst>
              </p:cNvPr>
              <p:cNvSpPr txBox="1"/>
              <p:nvPr/>
            </p:nvSpPr>
            <p:spPr>
              <a:xfrm>
                <a:off x="0" y="2011282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=22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8564F82-4335-7147-9C9B-E0E181A52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11282"/>
                <a:ext cx="717395" cy="169277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26FE0A0-712C-6941-9A9D-294305A9BA77}"/>
                  </a:ext>
                </a:extLst>
              </p:cNvPr>
              <p:cNvSpPr txBox="1"/>
              <p:nvPr/>
            </p:nvSpPr>
            <p:spPr>
              <a:xfrm>
                <a:off x="14300" y="1697772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26FE0A0-712C-6941-9A9D-294305A9B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" y="1697772"/>
                <a:ext cx="717395" cy="169277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47C9AF93-AF89-5A4E-9D04-A898A2B8E8B2}"/>
              </a:ext>
            </a:extLst>
          </p:cNvPr>
          <p:cNvGrpSpPr/>
          <p:nvPr/>
        </p:nvGrpSpPr>
        <p:grpSpPr>
          <a:xfrm>
            <a:off x="723178" y="1776290"/>
            <a:ext cx="463662" cy="2361384"/>
            <a:chOff x="1137818" y="2808382"/>
            <a:chExt cx="1076196" cy="1751379"/>
          </a:xfrm>
        </p:grpSpPr>
        <p:sp>
          <p:nvSpPr>
            <p:cNvPr id="76" name="Line 28">
              <a:extLst>
                <a:ext uri="{FF2B5EF4-FFF2-40B4-BE49-F238E27FC236}">
                  <a16:creationId xmlns:a16="http://schemas.microsoft.com/office/drawing/2014/main" id="{5AE5E688-710E-3047-B1F6-26EAD5B8A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4014" y="2829891"/>
              <a:ext cx="0" cy="1729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oval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  <p:sp>
          <p:nvSpPr>
            <p:cNvPr id="77" name="Line 28">
              <a:extLst>
                <a:ext uri="{FF2B5EF4-FFF2-40B4-BE49-F238E27FC236}">
                  <a16:creationId xmlns:a16="http://schemas.microsoft.com/office/drawing/2014/main" id="{43A34627-6752-284F-9B16-F3E6546C9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818" y="2808382"/>
              <a:ext cx="1053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BB87B90-9646-D54C-A696-746FC814C4E5}"/>
              </a:ext>
            </a:extLst>
          </p:cNvPr>
          <p:cNvGrpSpPr/>
          <p:nvPr/>
        </p:nvGrpSpPr>
        <p:grpSpPr>
          <a:xfrm>
            <a:off x="734650" y="2095921"/>
            <a:ext cx="744434" cy="2352407"/>
            <a:chOff x="1137818" y="2808382"/>
            <a:chExt cx="1076196" cy="1751379"/>
          </a:xfrm>
        </p:grpSpPr>
        <p:sp>
          <p:nvSpPr>
            <p:cNvPr id="79" name="Line 28">
              <a:extLst>
                <a:ext uri="{FF2B5EF4-FFF2-40B4-BE49-F238E27FC236}">
                  <a16:creationId xmlns:a16="http://schemas.microsoft.com/office/drawing/2014/main" id="{5AFBA889-BF1D-D041-AFD0-9C6370F0E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4014" y="2829891"/>
              <a:ext cx="0" cy="1729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oval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  <p:sp>
          <p:nvSpPr>
            <p:cNvPr id="80" name="Line 28">
              <a:extLst>
                <a:ext uri="{FF2B5EF4-FFF2-40B4-BE49-F238E27FC236}">
                  <a16:creationId xmlns:a16="http://schemas.microsoft.com/office/drawing/2014/main" id="{762AE0F7-829B-F347-A4E7-59502B40B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818" y="2808382"/>
              <a:ext cx="1053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834E45-9A61-C84E-B54C-0F78929AD238}"/>
                  </a:ext>
                </a:extLst>
              </p:cNvPr>
              <p:cNvSpPr txBox="1"/>
              <p:nvPr/>
            </p:nvSpPr>
            <p:spPr>
              <a:xfrm>
                <a:off x="4469040" y="236125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=</a:t>
                </a:r>
                <a:r>
                  <a:rPr lang="en-GB" sz="1100" dirty="0"/>
                  <a:t>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834E45-9A61-C84E-B54C-0F78929AD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40" y="2361259"/>
                <a:ext cx="717395" cy="169277"/>
              </a:xfrm>
              <a:prstGeom prst="rect">
                <a:avLst/>
              </a:prstGeom>
              <a:blipFill>
                <a:blip r:embed="rId12"/>
                <a:stretch>
                  <a:fillRect l="-5263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8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iangle 24">
            <a:extLst>
              <a:ext uri="{FF2B5EF4-FFF2-40B4-BE49-F238E27FC236}">
                <a16:creationId xmlns:a16="http://schemas.microsoft.com/office/drawing/2014/main" id="{55C76F19-83F5-1E47-832B-F008CDD6F11F}"/>
              </a:ext>
            </a:extLst>
          </p:cNvPr>
          <p:cNvSpPr/>
          <p:nvPr/>
        </p:nvSpPr>
        <p:spPr>
          <a:xfrm>
            <a:off x="1305418" y="2417667"/>
            <a:ext cx="159243" cy="225411"/>
          </a:xfrm>
          <a:prstGeom prst="triangle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MU Serif Roman" panose="02000603000000000000" pitchFamily="2" charset="0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2BEF4659-31E1-0F40-AF97-49C8F4447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8" y="1103973"/>
            <a:ext cx="559947" cy="879917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7672BDF-71A1-7A43-971B-54D9E3492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641" y="1983890"/>
            <a:ext cx="3039710" cy="2079801"/>
          </a:xfrm>
          <a:prstGeom prst="line">
            <a:avLst/>
          </a:prstGeom>
          <a:noFill/>
          <a:ln w="28575" cap="rnd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62EB478D-E4A0-7641-BF9C-20C17533A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7" y="1103970"/>
            <a:ext cx="574947" cy="1929816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E84DAB08-AD47-FC48-8E93-B86BAD7CD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193" y="2417667"/>
            <a:ext cx="1127337" cy="1651023"/>
          </a:xfrm>
          <a:prstGeom prst="line">
            <a:avLst/>
          </a:prstGeom>
          <a:noFill/>
          <a:ln w="28575" cap="rnd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17B2745B-A7FF-4147-AFF4-E03FA915E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5417" y="2417667"/>
            <a:ext cx="0" cy="6399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D7EE9DEF-ABF4-4B44-AF49-FFF81B32F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7" y="2643405"/>
            <a:ext cx="4251023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  <a:ea typeface="ＭＳ Ｐゴシック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85EF6C9F-C507-9542-A558-B0B3238D58B0}"/>
              </a:ext>
            </a:extLst>
          </p:cNvPr>
          <p:cNvSpPr/>
          <p:nvPr/>
        </p:nvSpPr>
        <p:spPr>
          <a:xfrm rot="10800000">
            <a:off x="1201144" y="2653402"/>
            <a:ext cx="104275" cy="360384"/>
          </a:xfrm>
          <a:prstGeom prst="triangle">
            <a:avLst>
              <a:gd name="adj" fmla="val 0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MU Serif Roman" panose="02000603000000000000" pitchFamily="2" charset="0"/>
            </a:endParaRP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C88F5B85-91E4-964D-ADAD-40F338608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7" y="4063686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062CF78D-358E-E24D-BD6D-3BC828709309}"/>
              </a:ext>
            </a:extLst>
          </p:cNvPr>
          <p:cNvSpPr/>
          <p:nvPr/>
        </p:nvSpPr>
        <p:spPr>
          <a:xfrm flipV="1">
            <a:off x="1332237" y="2556678"/>
            <a:ext cx="45719" cy="45719"/>
          </a:xfrm>
          <a:prstGeom prst="plus">
            <a:avLst>
              <a:gd name="adj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MU Serif Roman" panose="02000603000000000000" pitchFamily="2" charset="0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C08D3659-9BD5-0A4F-9C6B-43CCF2F8D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94" y="555451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>
              <a:latin typeface="CMU Serif Roman" panose="02000603000000000000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23C2A7-034E-4448-A9E4-14822FBB4D21}"/>
              </a:ext>
            </a:extLst>
          </p:cNvPr>
          <p:cNvCxnSpPr>
            <a:cxnSpLocks/>
          </p:cNvCxnSpPr>
          <p:nvPr/>
        </p:nvCxnSpPr>
        <p:spPr>
          <a:xfrm>
            <a:off x="1233368" y="2697020"/>
            <a:ext cx="52625" cy="3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EA50FE-1EC1-154C-B1CC-74F19CFEDD2F}"/>
                  </a:ext>
                </a:extLst>
              </p:cNvPr>
              <p:cNvSpPr txBox="1"/>
              <p:nvPr/>
            </p:nvSpPr>
            <p:spPr>
              <a:xfrm>
                <a:off x="1935145" y="3306732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EA50FE-1EC1-154C-B1CC-74F19CFED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145" y="3306732"/>
                <a:ext cx="717395" cy="16927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5BF84F-D361-E940-AD8D-F011E01132AA}"/>
                  </a:ext>
                </a:extLst>
              </p:cNvPr>
              <p:cNvSpPr txBox="1"/>
              <p:nvPr/>
            </p:nvSpPr>
            <p:spPr>
              <a:xfrm>
                <a:off x="814475" y="1282992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5BF84F-D361-E940-AD8D-F011E011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75" y="1282992"/>
                <a:ext cx="717395" cy="169277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456CD0-D253-1849-BBAA-B8CA67108616}"/>
                  </a:ext>
                </a:extLst>
              </p:cNvPr>
              <p:cNvSpPr txBox="1"/>
              <p:nvPr/>
            </p:nvSpPr>
            <p:spPr>
              <a:xfrm>
                <a:off x="1105963" y="451067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456CD0-D253-1849-BBAA-B8CA67108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63" y="4510673"/>
                <a:ext cx="717395" cy="169277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623339-DDDE-1440-9A62-29B72D681BBB}"/>
                  </a:ext>
                </a:extLst>
              </p:cNvPr>
              <p:cNvSpPr txBox="1"/>
              <p:nvPr/>
            </p:nvSpPr>
            <p:spPr>
              <a:xfrm>
                <a:off x="80217" y="100218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623339-DDDE-1440-9A62-29B72D681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7" y="1002189"/>
                <a:ext cx="717395" cy="169277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4FE9A4-9691-4D40-899F-C57165C28CEC}"/>
                  </a:ext>
                </a:extLst>
              </p:cNvPr>
              <p:cNvSpPr txBox="1"/>
              <p:nvPr/>
            </p:nvSpPr>
            <p:spPr>
              <a:xfrm>
                <a:off x="299725" y="329870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Price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4FE9A4-9691-4D40-899F-C57165C28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5" y="329870"/>
                <a:ext cx="717395" cy="169277"/>
              </a:xfrm>
              <a:prstGeom prst="rect">
                <a:avLst/>
              </a:prstGeom>
              <a:blipFill>
                <a:blip r:embed="rId6"/>
                <a:stretch>
                  <a:fillRect l="-14286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A589DB-50AF-7F40-837D-D3195CB23447}"/>
                  </a:ext>
                </a:extLst>
              </p:cNvPr>
              <p:cNvSpPr txBox="1"/>
              <p:nvPr/>
            </p:nvSpPr>
            <p:spPr>
              <a:xfrm>
                <a:off x="4866485" y="4226248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100" dirty="0"/>
                  <a:t>Quantity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A589DB-50AF-7F40-837D-D3195CB23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485" y="4226248"/>
                <a:ext cx="717395" cy="169277"/>
              </a:xfrm>
              <a:prstGeom prst="rect">
                <a:avLst/>
              </a:prstGeom>
              <a:blipFill>
                <a:blip r:embed="rId7"/>
                <a:stretch>
                  <a:fillRect l="-10345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548CEA-2615-184E-A64C-EBB83D76451F}"/>
                  </a:ext>
                </a:extLst>
              </p:cNvPr>
              <p:cNvSpPr txBox="1"/>
              <p:nvPr/>
            </p:nvSpPr>
            <p:spPr>
              <a:xfrm>
                <a:off x="797614" y="4202543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=2.75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548CEA-2615-184E-A64C-EBB83D764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4" y="4202543"/>
                <a:ext cx="717395" cy="169277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ACDDBE-8C8A-AD42-B470-19FFEECE8C14}"/>
                  </a:ext>
                </a:extLst>
              </p:cNvPr>
              <p:cNvSpPr txBox="1"/>
              <p:nvPr/>
            </p:nvSpPr>
            <p:spPr>
              <a:xfrm>
                <a:off x="3972656" y="4141056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ACDDBE-8C8A-AD42-B470-19FFEEC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656" y="4141056"/>
                <a:ext cx="717395" cy="169277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13A10D-1ECF-9949-855E-6FF729618386}"/>
                  </a:ext>
                </a:extLst>
              </p:cNvPr>
              <p:cNvSpPr txBox="1"/>
              <p:nvPr/>
            </p:nvSpPr>
            <p:spPr>
              <a:xfrm>
                <a:off x="0" y="2011282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13A10D-1ECF-9949-855E-6FF729618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11282"/>
                <a:ext cx="717395" cy="169277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F02602-A4DB-7743-AA67-AB24EDE4C0D5}"/>
                  </a:ext>
                </a:extLst>
              </p:cNvPr>
              <p:cNvSpPr txBox="1"/>
              <p:nvPr/>
            </p:nvSpPr>
            <p:spPr>
              <a:xfrm>
                <a:off x="14300" y="1697772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F02602-A4DB-7743-AA67-AB24EDE4C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" y="1697772"/>
                <a:ext cx="717395" cy="169277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AA4E8C11-9786-3047-B81A-DEB7DD917E7D}"/>
              </a:ext>
            </a:extLst>
          </p:cNvPr>
          <p:cNvGrpSpPr/>
          <p:nvPr/>
        </p:nvGrpSpPr>
        <p:grpSpPr>
          <a:xfrm>
            <a:off x="723178" y="1776290"/>
            <a:ext cx="463662" cy="2361384"/>
            <a:chOff x="1137818" y="2808382"/>
            <a:chExt cx="1076196" cy="1751379"/>
          </a:xfrm>
        </p:grpSpPr>
        <p:sp>
          <p:nvSpPr>
            <p:cNvPr id="56" name="Line 28">
              <a:extLst>
                <a:ext uri="{FF2B5EF4-FFF2-40B4-BE49-F238E27FC236}">
                  <a16:creationId xmlns:a16="http://schemas.microsoft.com/office/drawing/2014/main" id="{F11C4817-916D-9546-8A22-019173D362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4014" y="2829891"/>
              <a:ext cx="0" cy="1729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oval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  <p:sp>
          <p:nvSpPr>
            <p:cNvPr id="57" name="Line 28">
              <a:extLst>
                <a:ext uri="{FF2B5EF4-FFF2-40B4-BE49-F238E27FC236}">
                  <a16:creationId xmlns:a16="http://schemas.microsoft.com/office/drawing/2014/main" id="{C8A62E48-9975-594F-BEAF-A747C8B2A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818" y="2808382"/>
              <a:ext cx="1053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4D647A-D29E-EA48-9412-9CEFE832CAEC}"/>
              </a:ext>
            </a:extLst>
          </p:cNvPr>
          <p:cNvGrpSpPr/>
          <p:nvPr/>
        </p:nvGrpSpPr>
        <p:grpSpPr>
          <a:xfrm>
            <a:off x="734650" y="2095921"/>
            <a:ext cx="744434" cy="2352407"/>
            <a:chOff x="1137818" y="2808382"/>
            <a:chExt cx="1076196" cy="1751379"/>
          </a:xfrm>
        </p:grpSpPr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303413A1-E700-C94A-AFD3-82BB401A2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4014" y="2829891"/>
              <a:ext cx="0" cy="1729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oval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  <p:sp>
          <p:nvSpPr>
            <p:cNvPr id="60" name="Line 28">
              <a:extLst>
                <a:ext uri="{FF2B5EF4-FFF2-40B4-BE49-F238E27FC236}">
                  <a16:creationId xmlns:a16="http://schemas.microsoft.com/office/drawing/2014/main" id="{89A16D18-0C2A-CB4C-A8E0-1ABEECAF6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818" y="2808382"/>
              <a:ext cx="1053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90" dirty="0">
                <a:latin typeface="CMU Serif Roman" panose="02000603000000000000" pitchFamily="2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E3E4D9-44E2-264E-86D7-FA1A54E0055C}"/>
                  </a:ext>
                </a:extLst>
              </p:cNvPr>
              <p:cNvSpPr txBox="1"/>
              <p:nvPr/>
            </p:nvSpPr>
            <p:spPr>
              <a:xfrm>
                <a:off x="4469040" y="2361259"/>
                <a:ext cx="71739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dirty="0"/>
                  <a:t>=</a:t>
                </a:r>
                <a:r>
                  <a:rPr lang="en-GB" sz="1100" dirty="0"/>
                  <a:t>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E3E4D9-44E2-264E-86D7-FA1A54E00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40" y="2361259"/>
                <a:ext cx="717395" cy="169277"/>
              </a:xfrm>
              <a:prstGeom prst="rect">
                <a:avLst/>
              </a:prstGeom>
              <a:blipFill>
                <a:blip r:embed="rId12"/>
                <a:stretch>
                  <a:fillRect l="-5263"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3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146</Words>
  <Application>Microsoft Macintosh PowerPoint</Application>
  <PresentationFormat>Custom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18</cp:revision>
  <cp:lastPrinted>2019-10-16T11:01:51Z</cp:lastPrinted>
  <dcterms:created xsi:type="dcterms:W3CDTF">2019-09-21T12:33:03Z</dcterms:created>
  <dcterms:modified xsi:type="dcterms:W3CDTF">2019-10-16T11:20:14Z</dcterms:modified>
</cp:coreProperties>
</file>