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5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75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4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3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2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9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1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9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87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30C8-7C34-45E0-BCC4-6A2899FA43FD}" type="datetimeFigureOut">
              <a:rPr lang="en-AU" smtClean="0"/>
              <a:t>4/09/19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0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urgerurge.com.au/men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2F1CB-04DF-43E9-8CEA-31F27734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590" y="729707"/>
            <a:ext cx="5881078" cy="1484923"/>
          </a:xfrm>
        </p:spPr>
        <p:txBody>
          <a:bodyPr>
            <a:noAutofit/>
          </a:bodyPr>
          <a:lstStyle/>
          <a:p>
            <a:r>
              <a:rPr lang="en-AU" sz="4400" b="1" dirty="0">
                <a:latin typeface="News Gothic MT"/>
                <a:cs typeface="News Gothic MT"/>
              </a:rPr>
              <a:t>SSA QLD </a:t>
            </a:r>
            <a:r>
              <a:rPr lang="en-AU" sz="4400" b="1" dirty="0" smtClean="0">
                <a:latin typeface="News Gothic MT"/>
                <a:cs typeface="News Gothic MT"/>
              </a:rPr>
              <a:t>Sept 2019</a:t>
            </a:r>
            <a:r>
              <a:rPr lang="en-AU" sz="4400" dirty="0">
                <a:latin typeface="News Gothic MT"/>
                <a:cs typeface="News Gothic MT"/>
              </a:rPr>
              <a:t/>
            </a:r>
            <a:br>
              <a:rPr lang="en-AU" sz="4400" dirty="0">
                <a:latin typeface="News Gothic MT"/>
                <a:cs typeface="News Gothic MT"/>
              </a:rPr>
            </a:br>
            <a:r>
              <a:rPr lang="en-AU" sz="4400" dirty="0">
                <a:solidFill>
                  <a:srgbClr val="00B0F0"/>
                </a:solidFill>
                <a:latin typeface="News Gothic MT"/>
                <a:cs typeface="News Gothic MT"/>
              </a:rPr>
              <a:t>Showcase on Shiny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6822B6-E3A9-401C-905B-164B1BD7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0" y="2512555"/>
            <a:ext cx="1881921" cy="1837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8" y="372755"/>
            <a:ext cx="2543826" cy="2405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76" y="5001846"/>
            <a:ext cx="767887" cy="683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8308" y="4220309"/>
            <a:ext cx="32238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Follow us on: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ndara"/>
              <a:cs typeface="Canda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97" y="5861540"/>
            <a:ext cx="786190" cy="696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4862" y="5076093"/>
            <a:ext cx="28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@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StatSocAus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2042" y="5873263"/>
            <a:ext cx="28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@SSAQLD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735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+mn-lt"/>
                <a:cs typeface="Arial"/>
              </a:rPr>
              <a:t>Branch Committee</a:t>
            </a:r>
            <a:r>
              <a:rPr lang="en-AU" b="1" dirty="0">
                <a:latin typeface="+mn-lt"/>
              </a:rPr>
              <a:t> 2019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74674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11"/>
                <a:gridCol w="437388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Miranda </a:t>
                      </a:r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Mortlock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President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Lee Jones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Vice President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Dimitrios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Vagenas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Secretary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Laura </a:t>
                      </a:r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Ziems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latin typeface="Arial"/>
                          <a:cs typeface="Arial"/>
                        </a:rPr>
                        <a:t>Treasurer</a:t>
                      </a:r>
                      <a:endParaRPr lang="en-AU" sz="18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Adrian Barnett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Website (President of SSA Australia)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Mingzhu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Sun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Young Stats Representative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Carmen Lim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Media and Communications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Megan Steele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Membership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Jeeva</a:t>
                      </a:r>
                      <a:r>
                        <a:rPr lang="en-AU" sz="18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AU" sz="1800" dirty="0" err="1" smtClean="0">
                          <a:latin typeface="Arial"/>
                          <a:cs typeface="Arial"/>
                        </a:rPr>
                        <a:t>Kanesarajah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Newsletter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/>
                          <a:cs typeface="Arial"/>
                        </a:rPr>
                        <a:t>Peter Baker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Continuing Professional Development</a:t>
                      </a:r>
                      <a:endParaRPr lang="en-AU" sz="1800" dirty="0" smtClean="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399C4-2389-45F8-BDA6-8A0E28E4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28775"/>
            <a:ext cx="7586662" cy="2466975"/>
          </a:xfrm>
        </p:spPr>
        <p:txBody>
          <a:bodyPr>
            <a:noAutofit/>
          </a:bodyPr>
          <a:lstStyle/>
          <a:p>
            <a:r>
              <a:rPr lang="en-AU" sz="4400" b="1" dirty="0">
                <a:latin typeface="+mn-lt"/>
              </a:rPr>
              <a:t>Menu for </a:t>
            </a:r>
            <a:r>
              <a:rPr lang="en-AU" sz="4400" b="1" dirty="0" smtClean="0">
                <a:latin typeface="+mn-lt"/>
              </a:rPr>
              <a:t>dinner</a:t>
            </a:r>
            <a:r>
              <a:rPr lang="en-AU" sz="4400" dirty="0"/>
              <a:t/>
            </a:r>
            <a:br>
              <a:rPr lang="en-AU" sz="4400" dirty="0"/>
            </a:br>
            <a:r>
              <a:rPr lang="en-AU" sz="3600" dirty="0"/>
              <a:t/>
            </a:r>
            <a:br>
              <a:rPr lang="en-AU" sz="3600" dirty="0"/>
            </a:br>
            <a:r>
              <a:rPr lang="en-AU" sz="3600" b="1" dirty="0">
                <a:solidFill>
                  <a:srgbClr val="FF0000"/>
                </a:solidFill>
              </a:rPr>
              <a:t>Burger Urge</a:t>
            </a:r>
            <a:r>
              <a:rPr lang="en-AU" sz="3600" dirty="0">
                <a:solidFill>
                  <a:srgbClr val="FF0000"/>
                </a:solidFill>
              </a:rPr>
              <a:t/>
            </a:r>
            <a:br>
              <a:rPr lang="en-AU" sz="3600" dirty="0">
                <a:solidFill>
                  <a:srgbClr val="FF0000"/>
                </a:solidFill>
              </a:rPr>
            </a:b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Please choose a Burger or salad, we can eat there at 7:15. </a:t>
            </a:r>
            <a:br>
              <a:rPr lang="en-AU" sz="3600" dirty="0"/>
            </a:br>
            <a:r>
              <a:rPr lang="en-AU" sz="3600" dirty="0"/>
              <a:t>I will phone ahead the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9A4A2F-743D-4047-A84F-5AB566B68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https://burgerurge.com.au/menu/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80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C8A8025-20DB-41B5-A16F-4868ADB3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8" y="1712904"/>
            <a:ext cx="7483232" cy="293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6BCE3DA-E3CA-47CE-B819-CF3E0BF0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65" y="4953000"/>
            <a:ext cx="7416426" cy="1645431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rgbClr val="FF6600"/>
                </a:solidFill>
              </a:rPr>
              <a:t>2020  ASC Conference</a:t>
            </a:r>
            <a:br>
              <a:rPr lang="en-AU" dirty="0">
                <a:solidFill>
                  <a:srgbClr val="FF6600"/>
                </a:solidFill>
              </a:rPr>
            </a:br>
            <a:r>
              <a:rPr lang="en-AU" dirty="0">
                <a:solidFill>
                  <a:srgbClr val="FF6600"/>
                </a:solidFill>
              </a:rPr>
              <a:t>Gold Coast Leaflets </a:t>
            </a:r>
          </a:p>
        </p:txBody>
      </p:sp>
      <p:sp>
        <p:nvSpPr>
          <p:cNvPr id="6" name="Title 2">
            <a:extLst>
              <a:ext uri="{FF2B5EF4-FFF2-40B4-BE49-F238E27FC236}">
                <a16:creationId xmlns="" xmlns:a16="http://schemas.microsoft.com/office/drawing/2014/main" id="{F6BCE3DA-E3CA-47CE-B819-CF3E0BF01DBB}"/>
              </a:ext>
            </a:extLst>
          </p:cNvPr>
          <p:cNvSpPr txBox="1">
            <a:spLocks/>
          </p:cNvSpPr>
          <p:nvPr/>
        </p:nvSpPr>
        <p:spPr>
          <a:xfrm>
            <a:off x="295088" y="0"/>
            <a:ext cx="7416426" cy="164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 smtClean="0">
                <a:latin typeface="+mn-lt"/>
              </a:rPr>
              <a:t>UPCOMING EVENTS 2019</a:t>
            </a:r>
            <a:endParaRPr lang="en-A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3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F6BCE3DA-E3CA-47CE-B819-CF3E0BF01DBB}"/>
              </a:ext>
            </a:extLst>
          </p:cNvPr>
          <p:cNvSpPr txBox="1">
            <a:spLocks/>
          </p:cNvSpPr>
          <p:nvPr/>
        </p:nvSpPr>
        <p:spPr>
          <a:xfrm>
            <a:off x="295088" y="0"/>
            <a:ext cx="7416426" cy="164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 smtClean="0">
                <a:latin typeface="+mn-lt"/>
              </a:rPr>
              <a:t>UPCOMING R Shiny Workshop </a:t>
            </a:r>
            <a:endParaRPr lang="en-AU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9" y="1310484"/>
            <a:ext cx="5273459" cy="49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79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SSA QLD Sept 2019 Showcase on Shiny</vt:lpstr>
      <vt:lpstr>Branch Committee 2019</vt:lpstr>
      <vt:lpstr>Menu for dinner  Burger Urge  Please choose a Burger or salad, we can eat there at 7:15.  I will phone ahead the order</vt:lpstr>
      <vt:lpstr>2020  ASC Conference Gold Coast Leaflets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 QLD  September  Showcase on Shiny</dc:title>
  <dc:creator>Miranda Mortlock</dc:creator>
  <cp:lastModifiedBy>Carmen Lim</cp:lastModifiedBy>
  <cp:revision>10</cp:revision>
  <dcterms:created xsi:type="dcterms:W3CDTF">2019-09-03T05:33:34Z</dcterms:created>
  <dcterms:modified xsi:type="dcterms:W3CDTF">2019-09-04T12:43:18Z</dcterms:modified>
</cp:coreProperties>
</file>