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30C8-7C34-45E0-BCC4-6A2899FA43FD}" type="datetimeFigureOut">
              <a:rPr lang="en-AU" smtClean="0"/>
              <a:t>6/9/19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E7FB-E4C1-4E19-A665-7ADC6C9C2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28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30C8-7C34-45E0-BCC4-6A2899FA43FD}" type="datetimeFigureOut">
              <a:rPr lang="en-AU" smtClean="0"/>
              <a:t>6/9/19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E7FB-E4C1-4E19-A665-7ADC6C9C2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652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30C8-7C34-45E0-BCC4-6A2899FA43FD}" type="datetimeFigureOut">
              <a:rPr lang="en-AU" smtClean="0"/>
              <a:t>6/9/19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E7FB-E4C1-4E19-A665-7ADC6C9C2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375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30C8-7C34-45E0-BCC4-6A2899FA43FD}" type="datetimeFigureOut">
              <a:rPr lang="en-AU" smtClean="0"/>
              <a:t>6/9/19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E7FB-E4C1-4E19-A665-7ADC6C9C2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745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30C8-7C34-45E0-BCC4-6A2899FA43FD}" type="datetimeFigureOut">
              <a:rPr lang="en-AU" smtClean="0"/>
              <a:t>6/9/19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E7FB-E4C1-4E19-A665-7ADC6C9C2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739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30C8-7C34-45E0-BCC4-6A2899FA43FD}" type="datetimeFigureOut">
              <a:rPr lang="en-AU" smtClean="0"/>
              <a:t>6/9/19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E7FB-E4C1-4E19-A665-7ADC6C9C2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924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30C8-7C34-45E0-BCC4-6A2899FA43FD}" type="datetimeFigureOut">
              <a:rPr lang="en-AU" smtClean="0"/>
              <a:t>6/9/19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E7FB-E4C1-4E19-A665-7ADC6C9C2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58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30C8-7C34-45E0-BCC4-6A2899FA43FD}" type="datetimeFigureOut">
              <a:rPr lang="en-AU" smtClean="0"/>
              <a:t>6/9/19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E7FB-E4C1-4E19-A665-7ADC6C9C2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190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30C8-7C34-45E0-BCC4-6A2899FA43FD}" type="datetimeFigureOut">
              <a:rPr lang="en-AU" smtClean="0"/>
              <a:t>6/9/19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E7FB-E4C1-4E19-A665-7ADC6C9C2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19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30C8-7C34-45E0-BCC4-6A2899FA43FD}" type="datetimeFigureOut">
              <a:rPr lang="en-AU" smtClean="0"/>
              <a:t>6/9/19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E7FB-E4C1-4E19-A665-7ADC6C9C2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597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30C8-7C34-45E0-BCC4-6A2899FA43FD}" type="datetimeFigureOut">
              <a:rPr lang="en-AU" smtClean="0"/>
              <a:t>6/9/19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E7FB-E4C1-4E19-A665-7ADC6C9C2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487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230C8-7C34-45E0-BCC4-6A2899FA43FD}" type="datetimeFigureOut">
              <a:rPr lang="en-AU" smtClean="0"/>
              <a:t>6/9/19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CE7FB-E4C1-4E19-A665-7ADC6C9C2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707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urgerurge.com.au/menu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F1CB-04DF-43E9-8CEA-31F277342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7590" y="729707"/>
            <a:ext cx="5881078" cy="1484923"/>
          </a:xfrm>
        </p:spPr>
        <p:txBody>
          <a:bodyPr>
            <a:noAutofit/>
          </a:bodyPr>
          <a:lstStyle/>
          <a:p>
            <a:r>
              <a:rPr lang="en-AU" sz="4400" b="1" dirty="0">
                <a:latin typeface="News Gothic MT"/>
                <a:cs typeface="News Gothic MT"/>
              </a:rPr>
              <a:t>SSA QLD Sept 2019</a:t>
            </a:r>
            <a:br>
              <a:rPr lang="en-AU" sz="4400" dirty="0">
                <a:latin typeface="News Gothic MT"/>
                <a:cs typeface="News Gothic MT"/>
              </a:rPr>
            </a:br>
            <a:r>
              <a:rPr lang="en-AU" sz="4400" dirty="0">
                <a:solidFill>
                  <a:srgbClr val="00B0F0"/>
                </a:solidFill>
                <a:latin typeface="News Gothic MT"/>
                <a:cs typeface="News Gothic MT"/>
              </a:rPr>
              <a:t>Showcase on Shiny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6822B6-E3A9-401C-905B-164B1BD70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230" y="2512555"/>
            <a:ext cx="1881921" cy="18370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68" y="372755"/>
            <a:ext cx="2543826" cy="2405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976" y="5001846"/>
            <a:ext cx="767887" cy="6838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8308" y="4220309"/>
            <a:ext cx="32238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ndara"/>
                <a:cs typeface="Candara"/>
              </a:rPr>
              <a:t>Follow us on: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697" y="5861540"/>
            <a:ext cx="786190" cy="6961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52128" y="5076093"/>
            <a:ext cx="2876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ndara"/>
                <a:cs typeface="Candara"/>
              </a:rPr>
              <a:t>@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Candara"/>
                <a:cs typeface="Candara"/>
              </a:rPr>
              <a:t>ssaqld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4256" y="5873263"/>
            <a:ext cx="2876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ndara"/>
                <a:cs typeface="Candara"/>
              </a:rPr>
              <a:t>@SSAQLD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DC9DDA-0E9C-1449-94EE-4795E3683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355" y="5001846"/>
            <a:ext cx="767887" cy="6838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051C96-C5D9-B14A-BC4D-D01AF7A4AEE2}"/>
              </a:ext>
            </a:extLst>
          </p:cNvPr>
          <p:cNvSpPr txBox="1"/>
          <p:nvPr/>
        </p:nvSpPr>
        <p:spPr>
          <a:xfrm>
            <a:off x="6267939" y="5076093"/>
            <a:ext cx="2876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ndara"/>
                <a:cs typeface="Candara"/>
              </a:rPr>
              <a:t>@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Candara"/>
                <a:cs typeface="Candara"/>
              </a:rPr>
              <a:t>StatSocAus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97355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+mn-lt"/>
                <a:cs typeface="Arial"/>
              </a:rPr>
              <a:t>Branch Committee</a:t>
            </a:r>
            <a:r>
              <a:rPr lang="en-AU" b="1" dirty="0">
                <a:latin typeface="+mn-lt"/>
              </a:rPr>
              <a:t> 2019</a:t>
            </a:r>
            <a:endParaRPr lang="en-US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074674"/>
              </p:ext>
            </p:extLst>
          </p:nvPr>
        </p:nvGraphicFramePr>
        <p:xfrm>
          <a:off x="628650" y="1825625"/>
          <a:ext cx="78867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2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3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latin typeface="Arial"/>
                          <a:cs typeface="Arial"/>
                        </a:rPr>
                        <a:t>Miranda </a:t>
                      </a:r>
                      <a:r>
                        <a:rPr lang="en-AU" sz="1800" dirty="0" err="1">
                          <a:latin typeface="Arial"/>
                          <a:cs typeface="Arial"/>
                        </a:rPr>
                        <a:t>Mortlock</a:t>
                      </a:r>
                      <a:r>
                        <a:rPr lang="en-AU" sz="1800" dirty="0">
                          <a:latin typeface="Arial"/>
                          <a:cs typeface="Arial"/>
                        </a:rPr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President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latin typeface="Arial"/>
                          <a:cs typeface="Arial"/>
                        </a:rPr>
                        <a:t>Lee Jones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Vice President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err="1">
                          <a:latin typeface="Arial"/>
                          <a:cs typeface="Arial"/>
                        </a:rPr>
                        <a:t>Dimitrios</a:t>
                      </a:r>
                      <a:r>
                        <a:rPr lang="en-AU"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AU" sz="1800" dirty="0" err="1">
                          <a:latin typeface="Arial"/>
                          <a:cs typeface="Arial"/>
                        </a:rPr>
                        <a:t>Vagenas</a:t>
                      </a:r>
                      <a:r>
                        <a:rPr lang="en-AU" sz="1800" dirty="0">
                          <a:latin typeface="Arial"/>
                          <a:cs typeface="Arial"/>
                        </a:rPr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Secretary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latin typeface="Arial"/>
                          <a:cs typeface="Arial"/>
                        </a:rPr>
                        <a:t>Laura </a:t>
                      </a:r>
                      <a:r>
                        <a:rPr lang="en-AU" sz="1800" dirty="0" err="1">
                          <a:latin typeface="Arial"/>
                          <a:cs typeface="Arial"/>
                        </a:rPr>
                        <a:t>Ziems</a:t>
                      </a:r>
                      <a:r>
                        <a:rPr lang="en-AU" sz="1800" dirty="0">
                          <a:latin typeface="Arial"/>
                          <a:cs typeface="Arial"/>
                        </a:rPr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>
                          <a:latin typeface="Arial"/>
                          <a:cs typeface="Arial"/>
                        </a:rPr>
                        <a:t>Treasurer</a:t>
                      </a:r>
                      <a:endParaRPr lang="en-AU" sz="18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latin typeface="Arial"/>
                          <a:cs typeface="Arial"/>
                        </a:rPr>
                        <a:t>Adrian Barnett 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/>
                          <a:cs typeface="Arial"/>
                        </a:rPr>
                        <a:t>Website (President of SSA Australia)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err="1">
                          <a:latin typeface="Arial"/>
                          <a:cs typeface="Arial"/>
                        </a:rPr>
                        <a:t>Mingzhu</a:t>
                      </a:r>
                      <a:r>
                        <a:rPr lang="en-AU" sz="1800" dirty="0">
                          <a:latin typeface="Arial"/>
                          <a:cs typeface="Arial"/>
                        </a:rPr>
                        <a:t> Sun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Young Stats Representative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latin typeface="Arial"/>
                          <a:cs typeface="Arial"/>
                        </a:rPr>
                        <a:t>Carmen Lim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  <a:cs typeface="Arial"/>
                        </a:rPr>
                        <a:t>Media and Communications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latin typeface="Arial"/>
                          <a:cs typeface="Arial"/>
                        </a:rPr>
                        <a:t>Megan Steele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Membership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err="1">
                          <a:latin typeface="Arial"/>
                          <a:cs typeface="Arial"/>
                        </a:rPr>
                        <a:t>Jeeva</a:t>
                      </a:r>
                      <a:r>
                        <a:rPr lang="en-AU"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AU" sz="1800" dirty="0" err="1">
                          <a:latin typeface="Arial"/>
                          <a:cs typeface="Arial"/>
                        </a:rPr>
                        <a:t>Kanesarajah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Newsletter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latin typeface="Arial"/>
                          <a:cs typeface="Arial"/>
                        </a:rPr>
                        <a:t>Peter Baker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Continuing Professional Development</a:t>
                      </a:r>
                      <a:endParaRPr lang="en-AU" sz="1800" dirty="0">
                        <a:solidFill>
                          <a:srgbClr val="00B0F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37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99C4-2389-45F8-BDA6-8A0E28E4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628775"/>
            <a:ext cx="7586662" cy="2466975"/>
          </a:xfrm>
        </p:spPr>
        <p:txBody>
          <a:bodyPr>
            <a:noAutofit/>
          </a:bodyPr>
          <a:lstStyle/>
          <a:p>
            <a:r>
              <a:rPr lang="en-AU" sz="4400" b="1" dirty="0">
                <a:latin typeface="+mn-lt"/>
              </a:rPr>
              <a:t>Menu for dinner</a:t>
            </a:r>
            <a:br>
              <a:rPr lang="en-AU" sz="4400" dirty="0"/>
            </a:br>
            <a:br>
              <a:rPr lang="en-AU" sz="3600" dirty="0"/>
            </a:br>
            <a:r>
              <a:rPr lang="en-AU" sz="3600" b="1" dirty="0">
                <a:solidFill>
                  <a:srgbClr val="FF0000"/>
                </a:solidFill>
              </a:rPr>
              <a:t>Burger Urge</a:t>
            </a:r>
            <a:br>
              <a:rPr lang="en-AU" sz="3600" dirty="0">
                <a:solidFill>
                  <a:srgbClr val="FF0000"/>
                </a:solidFill>
              </a:rPr>
            </a:br>
            <a:br>
              <a:rPr lang="en-AU" sz="3600" dirty="0"/>
            </a:br>
            <a:r>
              <a:rPr lang="en-AU" sz="3600" dirty="0"/>
              <a:t>Please choose a Burger or salad, we can eat there at 7:15. </a:t>
            </a:r>
            <a:br>
              <a:rPr lang="en-AU" sz="3600" dirty="0"/>
            </a:br>
            <a:r>
              <a:rPr lang="en-AU" sz="3600" dirty="0"/>
              <a:t>I will phone ahead the order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A4A2F-743D-4047-A84F-5AB566B686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https://burgerurge.com.au/menu/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805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8A8025-20DB-41B5-A16F-4868ADB36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08" y="1712904"/>
            <a:ext cx="7483232" cy="29372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6BCE3DA-E3CA-47CE-B819-CF3E0BF0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65" y="4953000"/>
            <a:ext cx="7416426" cy="1645431"/>
          </a:xfrm>
        </p:spPr>
        <p:txBody>
          <a:bodyPr>
            <a:normAutofit/>
          </a:bodyPr>
          <a:lstStyle/>
          <a:p>
            <a:pPr algn="ctr"/>
            <a:r>
              <a:rPr lang="en-AU" dirty="0">
                <a:solidFill>
                  <a:srgbClr val="FF6600"/>
                </a:solidFill>
              </a:rPr>
              <a:t>2020  ASC Conference</a:t>
            </a:r>
            <a:br>
              <a:rPr lang="en-AU" dirty="0">
                <a:solidFill>
                  <a:srgbClr val="FF6600"/>
                </a:solidFill>
              </a:rPr>
            </a:br>
            <a:r>
              <a:rPr lang="en-AU" dirty="0">
                <a:solidFill>
                  <a:srgbClr val="FF6600"/>
                </a:solidFill>
              </a:rPr>
              <a:t>Gold Coast Leaflets 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F6BCE3DA-E3CA-47CE-B819-CF3E0BF01DBB}"/>
              </a:ext>
            </a:extLst>
          </p:cNvPr>
          <p:cNvSpPr txBox="1">
            <a:spLocks/>
          </p:cNvSpPr>
          <p:nvPr/>
        </p:nvSpPr>
        <p:spPr>
          <a:xfrm>
            <a:off x="295088" y="0"/>
            <a:ext cx="7416426" cy="1645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>
                <a:latin typeface="+mn-lt"/>
              </a:rPr>
              <a:t>UPCOMING EVENTS 2019</a:t>
            </a:r>
          </a:p>
        </p:txBody>
      </p:sp>
    </p:spTree>
    <p:extLst>
      <p:ext uri="{BB962C8B-B14F-4D97-AF65-F5344CB8AC3E}">
        <p14:creationId xmlns:p14="http://schemas.microsoft.com/office/powerpoint/2010/main" val="295138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F6BCE3DA-E3CA-47CE-B819-CF3E0BF01DBB}"/>
              </a:ext>
            </a:extLst>
          </p:cNvPr>
          <p:cNvSpPr txBox="1">
            <a:spLocks/>
          </p:cNvSpPr>
          <p:nvPr/>
        </p:nvSpPr>
        <p:spPr>
          <a:xfrm>
            <a:off x="295088" y="0"/>
            <a:ext cx="7416426" cy="1645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>
                <a:latin typeface="+mn-lt"/>
              </a:rPr>
              <a:t>UPCOMING R Shiny Workshop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69" y="1310484"/>
            <a:ext cx="5273459" cy="49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6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83</Words>
  <Application>Microsoft Macintosh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Candara</vt:lpstr>
      <vt:lpstr>News Gothic MT</vt:lpstr>
      <vt:lpstr>Office Theme</vt:lpstr>
      <vt:lpstr>SSA QLD Sept 2019 Showcase on Shiny</vt:lpstr>
      <vt:lpstr>Branch Committee 2019</vt:lpstr>
      <vt:lpstr>Menu for dinner  Burger Urge  Please choose a Burger or salad, we can eat there at 7:15.  I will phone ahead the order</vt:lpstr>
      <vt:lpstr>2020  ASC Conference Gold Coast Leaflets 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SSA QLD  September  Showcase on Shiny</dc:title>
  <dc:creator>Miranda Mortlock</dc:creator>
  <cp:lastModifiedBy>Peter Baker</cp:lastModifiedBy>
  <cp:revision>11</cp:revision>
  <dcterms:created xsi:type="dcterms:W3CDTF">2019-09-03T05:33:34Z</dcterms:created>
  <dcterms:modified xsi:type="dcterms:W3CDTF">2019-09-05T15:11:01Z</dcterms:modified>
</cp:coreProperties>
</file>