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6400800"/>
  <p:notesSz cx="64008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984248"/>
            <a:ext cx="544068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3584448"/>
            <a:ext cx="44805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2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8" y="1883029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00221" y="1883029"/>
            <a:ext cx="0" cy="3585210"/>
          </a:xfrm>
          <a:custGeom>
            <a:avLst/>
            <a:gdLst/>
            <a:ahLst/>
            <a:cxnLst/>
            <a:rect l="l" t="t" r="r" b="b"/>
            <a:pathLst>
              <a:path w="0" h="3585210">
                <a:moveTo>
                  <a:pt x="0" y="0"/>
                </a:moveTo>
                <a:lnTo>
                  <a:pt x="0" y="35850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318764" y="5249798"/>
            <a:ext cx="760095" cy="73660"/>
          </a:xfrm>
          <a:custGeom>
            <a:avLst/>
            <a:gdLst/>
            <a:ahLst/>
            <a:cxnLst/>
            <a:rect l="l" t="t" r="r" b="b"/>
            <a:pathLst>
              <a:path w="760095" h="73660">
                <a:moveTo>
                  <a:pt x="379857" y="0"/>
                </a:moveTo>
                <a:lnTo>
                  <a:pt x="0" y="36829"/>
                </a:lnTo>
                <a:lnTo>
                  <a:pt x="379857" y="73532"/>
                </a:lnTo>
                <a:lnTo>
                  <a:pt x="759713" y="36829"/>
                </a:lnTo>
                <a:lnTo>
                  <a:pt x="3798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318764" y="5249798"/>
            <a:ext cx="760095" cy="73660"/>
          </a:xfrm>
          <a:custGeom>
            <a:avLst/>
            <a:gdLst/>
            <a:ahLst/>
            <a:cxnLst/>
            <a:rect l="l" t="t" r="r" b="b"/>
            <a:pathLst>
              <a:path w="760095" h="73660">
                <a:moveTo>
                  <a:pt x="0" y="36829"/>
                </a:moveTo>
                <a:lnTo>
                  <a:pt x="379857" y="0"/>
                </a:lnTo>
                <a:lnTo>
                  <a:pt x="759713" y="36829"/>
                </a:lnTo>
                <a:lnTo>
                  <a:pt x="379857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602229" y="5468111"/>
            <a:ext cx="1842135" cy="0"/>
          </a:xfrm>
          <a:custGeom>
            <a:avLst/>
            <a:gdLst/>
            <a:ahLst/>
            <a:cxnLst/>
            <a:rect l="l" t="t" r="r" b="b"/>
            <a:pathLst>
              <a:path w="1842135" h="0">
                <a:moveTo>
                  <a:pt x="0" y="0"/>
                </a:moveTo>
                <a:lnTo>
                  <a:pt x="184162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602229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402584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800221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443857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32"/>
            <a:ext cx="57607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4"/>
            <a:ext cx="57607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5952744"/>
            <a:ext cx="204825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8404" y="5670296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0.05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9407" y="567029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9452" y="5670296"/>
            <a:ext cx="10674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1625">
              <a:lnSpc>
                <a:spcPct val="100000"/>
              </a:lnSpc>
              <a:spcBef>
                <a:spcPts val="100"/>
              </a:spcBef>
              <a:tabLst>
                <a:tab pos="778510" algn="l"/>
              </a:tabLst>
            </a:pPr>
            <a:r>
              <a:rPr dirty="0" sz="900">
                <a:latin typeface="Arial"/>
                <a:cs typeface="Arial"/>
              </a:rPr>
              <a:t>0.37	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Incidence Risk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Ratio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3083" y="415201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44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86072" y="4152010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86072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48530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20466" y="3584828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9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89630" y="3584828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 h="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89630" y="356031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99865" y="356031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49878" y="301752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 h="0">
                <a:moveTo>
                  <a:pt x="0" y="0"/>
                </a:moveTo>
                <a:lnTo>
                  <a:pt x="2739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24503" y="3017520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 h="0">
                <a:moveTo>
                  <a:pt x="0" y="0"/>
                </a:moveTo>
                <a:lnTo>
                  <a:pt x="2739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24503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23816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83380" y="245021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30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07511" y="245021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4" h="0">
                <a:moveTo>
                  <a:pt x="0" y="0"/>
                </a:moveTo>
                <a:lnTo>
                  <a:pt x="4244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07511" y="24257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07688" y="24257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79908" y="4052442"/>
            <a:ext cx="9220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Zenner, </a:t>
            </a:r>
            <a:r>
              <a:rPr dirty="0" sz="900">
                <a:latin typeface="Arial"/>
                <a:cs typeface="Arial"/>
              </a:rPr>
              <a:t>UK,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9908" y="3485133"/>
            <a:ext cx="1394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Odayar, </a:t>
            </a:r>
            <a:r>
              <a:rPr dirty="0" sz="900">
                <a:latin typeface="Arial"/>
                <a:cs typeface="Arial"/>
              </a:rPr>
              <a:t>South Africa,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9908" y="2917825"/>
            <a:ext cx="15652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Espinal, Santo </a:t>
            </a:r>
            <a:r>
              <a:rPr dirty="0" sz="900" spc="-5">
                <a:latin typeface="Arial"/>
                <a:cs typeface="Arial"/>
              </a:rPr>
              <a:t>Domingo,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1996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908" y="2350642"/>
            <a:ext cx="1191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Crampin, Malawi,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2004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9357" y="4052442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1.95 [1.24,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3.07]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9357" y="3485133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0.22 [0.10,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0.47]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9357" y="2917825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1.06 [0.50,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2.25]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9357" y="2350642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0.70 [0.23,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2.16]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69357" y="5186933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0.78 [0.30,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2.01]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41647" y="41263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69030" y="355904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798442" y="29918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31946" y="24245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1168" y="4719320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9908" y="5180583"/>
            <a:ext cx="2853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(Q = </a:t>
            </a:r>
            <a:r>
              <a:rPr dirty="0" sz="900" spc="-5">
                <a:latin typeface="Arial"/>
                <a:cs typeface="Arial"/>
              </a:rPr>
              <a:t>149.68, </a:t>
            </a:r>
            <a:r>
              <a:rPr dirty="0" sz="900">
                <a:latin typeface="Arial"/>
                <a:cs typeface="Arial"/>
              </a:rPr>
              <a:t>df = </a:t>
            </a:r>
            <a:r>
              <a:rPr dirty="0" sz="900" spc="-5">
                <a:latin typeface="Arial"/>
                <a:cs typeface="Arial"/>
              </a:rPr>
              <a:t>16, </a:t>
            </a:r>
            <a:r>
              <a:rPr dirty="0" sz="900">
                <a:latin typeface="Arial"/>
                <a:cs typeface="Arial"/>
              </a:rPr>
              <a:t>p = 0.00; 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92.4%)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9908" y="1499742"/>
            <a:ext cx="1544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Author(s), </a:t>
            </a:r>
            <a:r>
              <a:rPr dirty="0" sz="900" b="1">
                <a:latin typeface="Arial"/>
                <a:cs typeface="Arial"/>
              </a:rPr>
              <a:t>Country and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Year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94784" y="1499742"/>
            <a:ext cx="1626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Incidence Risk Ratio [95%</a:t>
            </a:r>
            <a:r>
              <a:rPr dirty="0" sz="900" spc="-9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CI]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2019-10-03T15:37:19Z</dcterms:created>
  <dcterms:modified xsi:type="dcterms:W3CDTF">2019-10-03T15:37:19Z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R</vt:lpwstr>
  </property>
  <property fmtid="{D5CDD505-2E9C-101B-9397-08002B2CF9AE}" pid="4" name="LastSaved">
    <vt:filetime>2019-10-03T00:00:00Z</vt:filetime>
  </property>
</Properties>
</file>