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400800" cy="6400800"/>
  <p:notesSz cx="6400800" cy="64008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0060" y="1984248"/>
            <a:ext cx="5440680" cy="13441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60120" y="3584448"/>
            <a:ext cx="4480560" cy="160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20040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296412" y="1472184"/>
            <a:ext cx="2784348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01168" y="1756917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800221" y="1756917"/>
            <a:ext cx="0" cy="3711575"/>
          </a:xfrm>
          <a:custGeom>
            <a:avLst/>
            <a:gdLst/>
            <a:ahLst/>
            <a:cxnLst/>
            <a:rect l="l" t="t" r="r" b="b"/>
            <a:pathLst>
              <a:path w="0" h="3711575">
                <a:moveTo>
                  <a:pt x="0" y="0"/>
                </a:moveTo>
                <a:lnTo>
                  <a:pt x="0" y="371119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249422" y="5249798"/>
            <a:ext cx="713105" cy="73660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356362" y="0"/>
                </a:moveTo>
                <a:lnTo>
                  <a:pt x="0" y="36829"/>
                </a:lnTo>
                <a:lnTo>
                  <a:pt x="356362" y="73532"/>
                </a:lnTo>
                <a:lnTo>
                  <a:pt x="712724" y="36829"/>
                </a:lnTo>
                <a:lnTo>
                  <a:pt x="3563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3249422" y="5249798"/>
            <a:ext cx="713105" cy="73660"/>
          </a:xfrm>
          <a:custGeom>
            <a:avLst/>
            <a:gdLst/>
            <a:ahLst/>
            <a:cxnLst/>
            <a:rect l="l" t="t" r="r" b="b"/>
            <a:pathLst>
              <a:path w="713104" h="73660">
                <a:moveTo>
                  <a:pt x="0" y="36829"/>
                </a:moveTo>
                <a:lnTo>
                  <a:pt x="356362" y="0"/>
                </a:lnTo>
                <a:lnTo>
                  <a:pt x="712724" y="36829"/>
                </a:lnTo>
                <a:lnTo>
                  <a:pt x="356362" y="73532"/>
                </a:lnTo>
                <a:lnTo>
                  <a:pt x="0" y="36829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2602229" y="5468111"/>
            <a:ext cx="1598295" cy="0"/>
          </a:xfrm>
          <a:custGeom>
            <a:avLst/>
            <a:gdLst/>
            <a:ahLst/>
            <a:cxnLst/>
            <a:rect l="l" t="t" r="r" b="b"/>
            <a:pathLst>
              <a:path w="1598295" h="0">
                <a:moveTo>
                  <a:pt x="0" y="0"/>
                </a:moveTo>
                <a:lnTo>
                  <a:pt x="159816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2602229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3402584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800221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200397" y="5468111"/>
            <a:ext cx="0" cy="91440"/>
          </a:xfrm>
          <a:custGeom>
            <a:avLst/>
            <a:gdLst/>
            <a:ahLst/>
            <a:cxnLst/>
            <a:rect l="l" t="t" r="r" b="b"/>
            <a:pathLst>
              <a:path w="0" h="91439">
                <a:moveTo>
                  <a:pt x="0" y="0"/>
                </a:moveTo>
                <a:lnTo>
                  <a:pt x="0" y="9144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040" y="256032"/>
            <a:ext cx="5760720" cy="10241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040" y="1472184"/>
            <a:ext cx="5760720" cy="42245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176272" y="5952744"/>
            <a:ext cx="2048256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20040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608576" y="5952744"/>
            <a:ext cx="1472184" cy="320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8404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0.05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76446" y="5670296"/>
            <a:ext cx="24828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2.72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67786" y="5670296"/>
            <a:ext cx="106743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100"/>
              </a:spcBef>
              <a:tabLst>
                <a:tab pos="900430" algn="l"/>
              </a:tabLst>
            </a:pPr>
            <a:r>
              <a:rPr dirty="0" sz="900">
                <a:latin typeface="Arial"/>
                <a:cs typeface="Arial"/>
              </a:rPr>
              <a:t>0.37	1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latin typeface="Arial"/>
                <a:cs typeface="Arial"/>
              </a:rPr>
              <a:t>Incidence Risk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Ratio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7855" y="42781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448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720846" y="4278121"/>
            <a:ext cx="155575" cy="0"/>
          </a:xfrm>
          <a:custGeom>
            <a:avLst/>
            <a:gdLst/>
            <a:ahLst/>
            <a:cxnLst/>
            <a:rect l="l" t="t" r="r" b="b"/>
            <a:pathLst>
              <a:path w="155575" h="0">
                <a:moveTo>
                  <a:pt x="0" y="0"/>
                </a:moveTo>
                <a:lnTo>
                  <a:pt x="1555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20846" y="425361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83303" y="4253610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33952" y="377393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30954" y="3773932"/>
            <a:ext cx="52069" cy="0"/>
          </a:xfrm>
          <a:custGeom>
            <a:avLst/>
            <a:gdLst/>
            <a:ahLst/>
            <a:cxnLst/>
            <a:rect l="l" t="t" r="r" b="b"/>
            <a:pathLst>
              <a:path w="52070" h="0">
                <a:moveTo>
                  <a:pt x="0" y="0"/>
                </a:moveTo>
                <a:lnTo>
                  <a:pt x="5156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830954" y="374942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985514" y="3749421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17342" y="32696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 h="0">
                <a:moveTo>
                  <a:pt x="0" y="0"/>
                </a:moveTo>
                <a:lnTo>
                  <a:pt x="22161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44419" y="3269615"/>
            <a:ext cx="221615" cy="0"/>
          </a:xfrm>
          <a:custGeom>
            <a:avLst/>
            <a:gdLst/>
            <a:ahLst/>
            <a:cxnLst/>
            <a:rect l="l" t="t" r="r" b="b"/>
            <a:pathLst>
              <a:path w="221614" h="0">
                <a:moveTo>
                  <a:pt x="0" y="0"/>
                </a:moveTo>
                <a:lnTo>
                  <a:pt x="221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844419" y="324510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338957" y="324510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29">
                <a:moveTo>
                  <a:pt x="0" y="49021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192526" y="276542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4" h="0">
                <a:moveTo>
                  <a:pt x="0" y="0"/>
                </a:moveTo>
                <a:lnTo>
                  <a:pt x="42049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20467" y="2765425"/>
            <a:ext cx="421005" cy="0"/>
          </a:xfrm>
          <a:custGeom>
            <a:avLst/>
            <a:gdLst/>
            <a:ahLst/>
            <a:cxnLst/>
            <a:rect l="l" t="t" r="r" b="b"/>
            <a:pathLst>
              <a:path w="421005" h="0">
                <a:moveTo>
                  <a:pt x="0" y="0"/>
                </a:moveTo>
                <a:lnTo>
                  <a:pt x="42062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20467" y="274091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613022" y="2740914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860672" y="226110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 h="0">
                <a:moveTo>
                  <a:pt x="0" y="0"/>
                </a:moveTo>
                <a:lnTo>
                  <a:pt x="199009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10355" y="2261107"/>
            <a:ext cx="199390" cy="0"/>
          </a:xfrm>
          <a:custGeom>
            <a:avLst/>
            <a:gdLst/>
            <a:ahLst/>
            <a:cxnLst/>
            <a:rect l="l" t="t" r="r" b="b"/>
            <a:pathLst>
              <a:path w="199389" h="0">
                <a:moveTo>
                  <a:pt x="0" y="0"/>
                </a:moveTo>
                <a:lnTo>
                  <a:pt x="198882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10355" y="223659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059682" y="2236597"/>
            <a:ext cx="0" cy="49530"/>
          </a:xfrm>
          <a:custGeom>
            <a:avLst/>
            <a:gdLst/>
            <a:ahLst/>
            <a:cxnLst/>
            <a:rect l="l" t="t" r="r" b="b"/>
            <a:pathLst>
              <a:path w="0" h="49530">
                <a:moveTo>
                  <a:pt x="0" y="49022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279908" y="4178427"/>
            <a:ext cx="92201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latin typeface="Arial"/>
                <a:cs typeface="Arial"/>
              </a:rPr>
              <a:t>Zenner, </a:t>
            </a:r>
            <a:r>
              <a:rPr dirty="0" sz="900">
                <a:latin typeface="Arial"/>
                <a:cs typeface="Arial"/>
              </a:rPr>
              <a:t>UK,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2012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9908" y="3674236"/>
            <a:ext cx="12585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Rendell, Mongolia,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2016</a:t>
            </a:r>
            <a:endParaRPr sz="9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79908" y="3170047"/>
            <a:ext cx="13944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5">
                <a:latin typeface="Arial"/>
                <a:cs typeface="Arial"/>
              </a:rPr>
              <a:t>Odayar, </a:t>
            </a:r>
            <a:r>
              <a:rPr dirty="0" sz="900">
                <a:latin typeface="Arial"/>
                <a:cs typeface="Arial"/>
              </a:rPr>
              <a:t>South Africa,</a:t>
            </a:r>
            <a:r>
              <a:rPr dirty="0" sz="900" spc="-5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2018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9908" y="2665729"/>
            <a:ext cx="15652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Espinal, Santo </a:t>
            </a:r>
            <a:r>
              <a:rPr dirty="0" sz="900" spc="-5">
                <a:latin typeface="Arial"/>
                <a:cs typeface="Arial"/>
              </a:rPr>
              <a:t>Domingo,</a:t>
            </a:r>
            <a:r>
              <a:rPr dirty="0" sz="900" spc="-9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1996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9908" y="2161540"/>
            <a:ext cx="11912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>
                <a:latin typeface="Arial"/>
                <a:cs typeface="Arial"/>
              </a:rPr>
              <a:t>Crampin, Malawi,</a:t>
            </a:r>
            <a:r>
              <a:rPr dirty="0" sz="900" spc="-4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2004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69357" y="4178427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1.29 [0.82,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2.03]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9357" y="3674236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1.31 [1.08,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1.59]</a:t>
            </a:r>
            <a:endParaRPr sz="9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69357" y="3170047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0.17 [0.09,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0.32]</a:t>
            </a:r>
            <a:endParaRPr sz="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69357" y="2665729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0.21 [0.07,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0.63]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9357" y="2161540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1.09 [0.62,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1.91]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269357" y="5186933"/>
            <a:ext cx="85216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0.61 [0.25,</a:t>
            </a:r>
            <a:r>
              <a:rPr dirty="0" sz="900" spc="-85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1.50]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876421" y="425234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882516" y="3748151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065907" y="3243960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5" y="51434"/>
                </a:lnTo>
                <a:lnTo>
                  <a:pt x="51435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141091" y="273964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4"/>
                </a:moveTo>
                <a:lnTo>
                  <a:pt x="51434" y="51434"/>
                </a:lnTo>
                <a:lnTo>
                  <a:pt x="51434" y="0"/>
                </a:lnTo>
                <a:lnTo>
                  <a:pt x="0" y="0"/>
                </a:lnTo>
                <a:lnTo>
                  <a:pt x="0" y="51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809238" y="2235454"/>
            <a:ext cx="51435" cy="51435"/>
          </a:xfrm>
          <a:custGeom>
            <a:avLst/>
            <a:gdLst/>
            <a:ahLst/>
            <a:cxnLst/>
            <a:rect l="l" t="t" r="r" b="b"/>
            <a:pathLst>
              <a:path w="51435" h="51435">
                <a:moveTo>
                  <a:pt x="0" y="51435"/>
                </a:moveTo>
                <a:lnTo>
                  <a:pt x="51435" y="51435"/>
                </a:lnTo>
                <a:lnTo>
                  <a:pt x="51435" y="0"/>
                </a:lnTo>
                <a:lnTo>
                  <a:pt x="0" y="0"/>
                </a:lnTo>
                <a:lnTo>
                  <a:pt x="0" y="514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201168" y="4782311"/>
            <a:ext cx="5998845" cy="0"/>
          </a:xfrm>
          <a:custGeom>
            <a:avLst/>
            <a:gdLst/>
            <a:ahLst/>
            <a:cxnLst/>
            <a:rect l="l" t="t" r="r" b="b"/>
            <a:pathLst>
              <a:path w="5998845" h="0">
                <a:moveTo>
                  <a:pt x="0" y="0"/>
                </a:moveTo>
                <a:lnTo>
                  <a:pt x="5998464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279908" y="5180583"/>
            <a:ext cx="285369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Arial"/>
                <a:cs typeface="Arial"/>
              </a:rPr>
              <a:t>RE Model </a:t>
            </a:r>
            <a:r>
              <a:rPr dirty="0" sz="900" spc="-10">
                <a:latin typeface="Arial"/>
                <a:cs typeface="Arial"/>
              </a:rPr>
              <a:t>for </a:t>
            </a:r>
            <a:r>
              <a:rPr dirty="0" sz="900">
                <a:latin typeface="Arial"/>
                <a:cs typeface="Arial"/>
              </a:rPr>
              <a:t>(Q = </a:t>
            </a:r>
            <a:r>
              <a:rPr dirty="0" sz="900" spc="-5">
                <a:latin typeface="Arial"/>
                <a:cs typeface="Arial"/>
              </a:rPr>
              <a:t>149.68, </a:t>
            </a:r>
            <a:r>
              <a:rPr dirty="0" sz="900">
                <a:latin typeface="Arial"/>
                <a:cs typeface="Arial"/>
              </a:rPr>
              <a:t>df = </a:t>
            </a:r>
            <a:r>
              <a:rPr dirty="0" sz="900" spc="-5">
                <a:latin typeface="Arial"/>
                <a:cs typeface="Arial"/>
              </a:rPr>
              <a:t>16, </a:t>
            </a:r>
            <a:r>
              <a:rPr dirty="0" sz="900">
                <a:latin typeface="Arial"/>
                <a:cs typeface="Arial"/>
              </a:rPr>
              <a:t>p = 0.00; I</a:t>
            </a:r>
            <a:r>
              <a:rPr dirty="0" baseline="41666" sz="900">
                <a:latin typeface="Arial"/>
                <a:cs typeface="Arial"/>
              </a:rPr>
              <a:t>2 </a:t>
            </a:r>
            <a:r>
              <a:rPr dirty="0" sz="900">
                <a:latin typeface="Arial"/>
                <a:cs typeface="Arial"/>
              </a:rPr>
              <a:t>=</a:t>
            </a:r>
            <a:r>
              <a:rPr dirty="0" sz="900" spc="-110">
                <a:latin typeface="Arial"/>
                <a:cs typeface="Arial"/>
              </a:rPr>
              <a:t> </a:t>
            </a:r>
            <a:r>
              <a:rPr dirty="0" sz="900" spc="-5">
                <a:latin typeface="Arial"/>
                <a:cs typeface="Arial"/>
              </a:rPr>
              <a:t>92.4%)</a:t>
            </a:r>
            <a:endParaRPr sz="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79908" y="1405128"/>
            <a:ext cx="1544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5" b="1">
                <a:latin typeface="Arial"/>
                <a:cs typeface="Arial"/>
              </a:rPr>
              <a:t>Author(s), </a:t>
            </a:r>
            <a:r>
              <a:rPr dirty="0" sz="900" b="1">
                <a:latin typeface="Arial"/>
                <a:cs typeface="Arial"/>
              </a:rPr>
              <a:t>Country and</a:t>
            </a:r>
            <a:r>
              <a:rPr dirty="0" sz="900" spc="-60" b="1">
                <a:latin typeface="Arial"/>
                <a:cs typeface="Arial"/>
              </a:rPr>
              <a:t> </a:t>
            </a:r>
            <a:r>
              <a:rPr dirty="0" sz="900" spc="-20" b="1">
                <a:latin typeface="Arial"/>
                <a:cs typeface="Arial"/>
              </a:rPr>
              <a:t>Year</a:t>
            </a:r>
            <a:endParaRPr sz="9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94784" y="1405128"/>
            <a:ext cx="16262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b="1">
                <a:latin typeface="Arial"/>
                <a:cs typeface="Arial"/>
              </a:rPr>
              <a:t>Incidence Risk Ratio [95%</a:t>
            </a:r>
            <a:r>
              <a:rPr dirty="0" sz="900" spc="-95" b="1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CI]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Graphics Output</dc:title>
  <dcterms:created xsi:type="dcterms:W3CDTF">2019-10-03T15:29:04Z</dcterms:created>
  <dcterms:modified xsi:type="dcterms:W3CDTF">2019-10-03T15:29:04Z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2019-10-03T00:00:00Z</vt:filetime>
  </property>
  <property fmtid="{D5CDD505-2E9C-101B-9397-08002B2CF9AE}" pid="3" name="Creator">
    <vt:lpwstr>R</vt:lpwstr>
  </property>
  <property fmtid="{D5CDD505-2E9C-101B-9397-08002B2CF9AE}" pid="4" name="LastSaved">
    <vt:filetime>2019-10-03T00:00:00Z</vt:filetime>
  </property>
</Properties>
</file>