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834" y="295275"/>
            <a:ext cx="1976755" cy="4528820"/>
          </a:xfrm>
          <a:custGeom>
            <a:avLst/>
            <a:gdLst/>
            <a:ahLst/>
            <a:cxnLst/>
            <a:rect l="l" t="t" r="r" b="b"/>
            <a:pathLst>
              <a:path w="1976755" h="4528820">
                <a:moveTo>
                  <a:pt x="0" y="4528820"/>
                </a:moveTo>
                <a:lnTo>
                  <a:pt x="1976247" y="4528820"/>
                </a:lnTo>
                <a:lnTo>
                  <a:pt x="1976247" y="0"/>
                </a:lnTo>
                <a:lnTo>
                  <a:pt x="0" y="0"/>
                </a:lnTo>
                <a:lnTo>
                  <a:pt x="0" y="452882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363470" y="4200271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611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892935" y="420027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422400" y="420027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51864" y="420027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57834" y="4200271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363470" y="3364484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611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892935" y="336448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1422400" y="3364484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951864" y="336448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57834" y="3364484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1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2363470" y="2528697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611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1892935" y="252869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422400" y="2528697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57834" y="2528697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 h="0">
                <a:moveTo>
                  <a:pt x="0" y="0"/>
                </a:moveTo>
                <a:lnTo>
                  <a:pt x="75285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363470" y="1692910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611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1892935" y="169291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1422400" y="169291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57834" y="1692910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 h="0">
                <a:moveTo>
                  <a:pt x="0" y="0"/>
                </a:moveTo>
                <a:lnTo>
                  <a:pt x="75285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2363470" y="856996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611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1892935" y="856996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457834" y="856996"/>
            <a:ext cx="1223645" cy="0"/>
          </a:xfrm>
          <a:custGeom>
            <a:avLst/>
            <a:gdLst/>
            <a:ahLst/>
            <a:cxnLst/>
            <a:rect l="l" t="t" r="r" b="b"/>
            <a:pathLst>
              <a:path w="1223645" h="0">
                <a:moveTo>
                  <a:pt x="0" y="0"/>
                </a:moveTo>
                <a:lnTo>
                  <a:pt x="1223391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457834" y="4611433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5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2363470" y="3782440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611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1892935" y="3782440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422400" y="3782440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951864" y="3782440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457834" y="3782440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1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2363470" y="2946654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611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1892935" y="29466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1422400" y="29466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951864" y="29466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bk object 48"/>
          <p:cNvSpPr/>
          <p:nvPr/>
        </p:nvSpPr>
        <p:spPr>
          <a:xfrm>
            <a:off x="457834" y="2946654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1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bk object 49"/>
          <p:cNvSpPr/>
          <p:nvPr/>
        </p:nvSpPr>
        <p:spPr>
          <a:xfrm>
            <a:off x="2363470" y="2110739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611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bk object 50"/>
          <p:cNvSpPr/>
          <p:nvPr/>
        </p:nvSpPr>
        <p:spPr>
          <a:xfrm>
            <a:off x="1892935" y="2110739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bk object 51"/>
          <p:cNvSpPr/>
          <p:nvPr/>
        </p:nvSpPr>
        <p:spPr>
          <a:xfrm>
            <a:off x="1422400" y="2110739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bk object 52"/>
          <p:cNvSpPr/>
          <p:nvPr/>
        </p:nvSpPr>
        <p:spPr>
          <a:xfrm>
            <a:off x="457834" y="2110739"/>
            <a:ext cx="753110" cy="0"/>
          </a:xfrm>
          <a:custGeom>
            <a:avLst/>
            <a:gdLst/>
            <a:ahLst/>
            <a:cxnLst/>
            <a:rect l="l" t="t" r="r" b="b"/>
            <a:pathLst>
              <a:path w="753110" h="0">
                <a:moveTo>
                  <a:pt x="0" y="0"/>
                </a:moveTo>
                <a:lnTo>
                  <a:pt x="752856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bk object 53"/>
          <p:cNvSpPr/>
          <p:nvPr/>
        </p:nvSpPr>
        <p:spPr>
          <a:xfrm>
            <a:off x="2363470" y="1274952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611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bk object 54"/>
          <p:cNvSpPr/>
          <p:nvPr/>
        </p:nvSpPr>
        <p:spPr>
          <a:xfrm>
            <a:off x="1892935" y="127495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bk object 55"/>
          <p:cNvSpPr/>
          <p:nvPr/>
        </p:nvSpPr>
        <p:spPr>
          <a:xfrm>
            <a:off x="457834" y="1274952"/>
            <a:ext cx="1223645" cy="0"/>
          </a:xfrm>
          <a:custGeom>
            <a:avLst/>
            <a:gdLst/>
            <a:ahLst/>
            <a:cxnLst/>
            <a:rect l="l" t="t" r="r" b="b"/>
            <a:pathLst>
              <a:path w="1223645" h="0">
                <a:moveTo>
                  <a:pt x="0" y="0"/>
                </a:moveTo>
                <a:lnTo>
                  <a:pt x="1223391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bk object 56"/>
          <p:cNvSpPr/>
          <p:nvPr/>
        </p:nvSpPr>
        <p:spPr>
          <a:xfrm>
            <a:off x="457834" y="432371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5" h="13970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k object 57"/>
          <p:cNvSpPr/>
          <p:nvPr/>
        </p:nvSpPr>
        <p:spPr>
          <a:xfrm>
            <a:off x="740155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bk object 58"/>
          <p:cNvSpPr/>
          <p:nvPr/>
        </p:nvSpPr>
        <p:spPr>
          <a:xfrm>
            <a:off x="1210691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bk object 59"/>
          <p:cNvSpPr/>
          <p:nvPr/>
        </p:nvSpPr>
        <p:spPr>
          <a:xfrm>
            <a:off x="1681226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bk object 60"/>
          <p:cNvSpPr/>
          <p:nvPr/>
        </p:nvSpPr>
        <p:spPr>
          <a:xfrm>
            <a:off x="2151760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bk object 61"/>
          <p:cNvSpPr/>
          <p:nvPr/>
        </p:nvSpPr>
        <p:spPr>
          <a:xfrm>
            <a:off x="740155" y="2700401"/>
            <a:ext cx="212090" cy="1918335"/>
          </a:xfrm>
          <a:custGeom>
            <a:avLst/>
            <a:gdLst/>
            <a:ahLst/>
            <a:cxnLst/>
            <a:rect l="l" t="t" r="r" b="b"/>
            <a:pathLst>
              <a:path w="212090" h="1918335">
                <a:moveTo>
                  <a:pt x="0" y="1917827"/>
                </a:moveTo>
                <a:lnTo>
                  <a:pt x="211709" y="1917827"/>
                </a:lnTo>
                <a:lnTo>
                  <a:pt x="211709" y="0"/>
                </a:lnTo>
                <a:lnTo>
                  <a:pt x="0" y="0"/>
                </a:lnTo>
                <a:lnTo>
                  <a:pt x="0" y="1917827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k object 62"/>
          <p:cNvSpPr/>
          <p:nvPr/>
        </p:nvSpPr>
        <p:spPr>
          <a:xfrm>
            <a:off x="528447" y="3993260"/>
            <a:ext cx="212090" cy="625475"/>
          </a:xfrm>
          <a:custGeom>
            <a:avLst/>
            <a:gdLst/>
            <a:ahLst/>
            <a:cxnLst/>
            <a:rect l="l" t="t" r="r" b="b"/>
            <a:pathLst>
              <a:path w="212090" h="625475">
                <a:moveTo>
                  <a:pt x="0" y="624966"/>
                </a:moveTo>
                <a:lnTo>
                  <a:pt x="211709" y="624966"/>
                </a:lnTo>
                <a:lnTo>
                  <a:pt x="211709" y="0"/>
                </a:lnTo>
                <a:lnTo>
                  <a:pt x="0" y="0"/>
                </a:lnTo>
                <a:lnTo>
                  <a:pt x="0" y="624966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k object 63"/>
          <p:cNvSpPr/>
          <p:nvPr/>
        </p:nvSpPr>
        <p:spPr>
          <a:xfrm>
            <a:off x="1210691" y="1419478"/>
            <a:ext cx="212090" cy="3199130"/>
          </a:xfrm>
          <a:custGeom>
            <a:avLst/>
            <a:gdLst/>
            <a:ahLst/>
            <a:cxnLst/>
            <a:rect l="l" t="t" r="r" b="b"/>
            <a:pathLst>
              <a:path w="212090" h="3199129">
                <a:moveTo>
                  <a:pt x="0" y="3198749"/>
                </a:moveTo>
                <a:lnTo>
                  <a:pt x="211709" y="3198749"/>
                </a:lnTo>
                <a:lnTo>
                  <a:pt x="211709" y="0"/>
                </a:lnTo>
                <a:lnTo>
                  <a:pt x="0" y="0"/>
                </a:lnTo>
                <a:lnTo>
                  <a:pt x="0" y="3198749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k object 64"/>
          <p:cNvSpPr/>
          <p:nvPr/>
        </p:nvSpPr>
        <p:spPr>
          <a:xfrm>
            <a:off x="998982" y="3575811"/>
            <a:ext cx="212090" cy="1042669"/>
          </a:xfrm>
          <a:custGeom>
            <a:avLst/>
            <a:gdLst/>
            <a:ahLst/>
            <a:cxnLst/>
            <a:rect l="l" t="t" r="r" b="b"/>
            <a:pathLst>
              <a:path w="212090" h="1042670">
                <a:moveTo>
                  <a:pt x="0" y="1042415"/>
                </a:moveTo>
                <a:lnTo>
                  <a:pt x="211709" y="1042415"/>
                </a:lnTo>
                <a:lnTo>
                  <a:pt x="211709" y="0"/>
                </a:lnTo>
                <a:lnTo>
                  <a:pt x="0" y="0"/>
                </a:lnTo>
                <a:lnTo>
                  <a:pt x="0" y="1042415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k object 65"/>
          <p:cNvSpPr/>
          <p:nvPr/>
        </p:nvSpPr>
        <p:spPr>
          <a:xfrm>
            <a:off x="1681226" y="573277"/>
            <a:ext cx="212090" cy="4044950"/>
          </a:xfrm>
          <a:custGeom>
            <a:avLst/>
            <a:gdLst/>
            <a:ahLst/>
            <a:cxnLst/>
            <a:rect l="l" t="t" r="r" b="b"/>
            <a:pathLst>
              <a:path w="212089" h="4044950">
                <a:moveTo>
                  <a:pt x="0" y="4044950"/>
                </a:moveTo>
                <a:lnTo>
                  <a:pt x="211709" y="4044950"/>
                </a:lnTo>
                <a:lnTo>
                  <a:pt x="211709" y="0"/>
                </a:lnTo>
                <a:lnTo>
                  <a:pt x="0" y="0"/>
                </a:lnTo>
                <a:lnTo>
                  <a:pt x="0" y="4044950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k object 66"/>
          <p:cNvSpPr/>
          <p:nvPr/>
        </p:nvSpPr>
        <p:spPr>
          <a:xfrm>
            <a:off x="1469516" y="3299967"/>
            <a:ext cx="212090" cy="1318260"/>
          </a:xfrm>
          <a:custGeom>
            <a:avLst/>
            <a:gdLst/>
            <a:ahLst/>
            <a:cxnLst/>
            <a:rect l="l" t="t" r="r" b="b"/>
            <a:pathLst>
              <a:path w="212089" h="1318260">
                <a:moveTo>
                  <a:pt x="0" y="1318259"/>
                </a:moveTo>
                <a:lnTo>
                  <a:pt x="211709" y="1318259"/>
                </a:lnTo>
                <a:lnTo>
                  <a:pt x="211709" y="0"/>
                </a:lnTo>
                <a:lnTo>
                  <a:pt x="0" y="0"/>
                </a:lnTo>
                <a:lnTo>
                  <a:pt x="0" y="1318259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k object 67"/>
          <p:cNvSpPr/>
          <p:nvPr/>
        </p:nvSpPr>
        <p:spPr>
          <a:xfrm>
            <a:off x="2151760" y="501015"/>
            <a:ext cx="212090" cy="4117340"/>
          </a:xfrm>
          <a:custGeom>
            <a:avLst/>
            <a:gdLst/>
            <a:ahLst/>
            <a:cxnLst/>
            <a:rect l="l" t="t" r="r" b="b"/>
            <a:pathLst>
              <a:path w="212089" h="4117340">
                <a:moveTo>
                  <a:pt x="0" y="4117212"/>
                </a:moveTo>
                <a:lnTo>
                  <a:pt x="211709" y="4117212"/>
                </a:lnTo>
                <a:lnTo>
                  <a:pt x="211709" y="0"/>
                </a:lnTo>
                <a:lnTo>
                  <a:pt x="0" y="0"/>
                </a:lnTo>
                <a:lnTo>
                  <a:pt x="0" y="4117212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k object 68"/>
          <p:cNvSpPr/>
          <p:nvPr/>
        </p:nvSpPr>
        <p:spPr>
          <a:xfrm>
            <a:off x="1940051" y="3276472"/>
            <a:ext cx="212090" cy="1341755"/>
          </a:xfrm>
          <a:custGeom>
            <a:avLst/>
            <a:gdLst/>
            <a:ahLst/>
            <a:cxnLst/>
            <a:rect l="l" t="t" r="r" b="b"/>
            <a:pathLst>
              <a:path w="212089" h="1341754">
                <a:moveTo>
                  <a:pt x="0" y="1341754"/>
                </a:moveTo>
                <a:lnTo>
                  <a:pt x="211709" y="1341754"/>
                </a:lnTo>
                <a:lnTo>
                  <a:pt x="211709" y="0"/>
                </a:lnTo>
                <a:lnTo>
                  <a:pt x="0" y="0"/>
                </a:lnTo>
                <a:lnTo>
                  <a:pt x="0" y="1341754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k object 69"/>
          <p:cNvSpPr/>
          <p:nvPr/>
        </p:nvSpPr>
        <p:spPr>
          <a:xfrm>
            <a:off x="457834" y="5119370"/>
            <a:ext cx="1976755" cy="4528820"/>
          </a:xfrm>
          <a:custGeom>
            <a:avLst/>
            <a:gdLst/>
            <a:ahLst/>
            <a:cxnLst/>
            <a:rect l="l" t="t" r="r" b="b"/>
            <a:pathLst>
              <a:path w="1976755" h="4528820">
                <a:moveTo>
                  <a:pt x="0" y="4528820"/>
                </a:moveTo>
                <a:lnTo>
                  <a:pt x="1976247" y="4528820"/>
                </a:lnTo>
                <a:lnTo>
                  <a:pt x="1976247" y="0"/>
                </a:lnTo>
                <a:lnTo>
                  <a:pt x="0" y="0"/>
                </a:lnTo>
                <a:lnTo>
                  <a:pt x="0" y="452882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k object 70"/>
          <p:cNvSpPr/>
          <p:nvPr/>
        </p:nvSpPr>
        <p:spPr>
          <a:xfrm>
            <a:off x="1422400" y="9024493"/>
            <a:ext cx="1012190" cy="0"/>
          </a:xfrm>
          <a:custGeom>
            <a:avLst/>
            <a:gdLst/>
            <a:ahLst/>
            <a:cxnLst/>
            <a:rect l="l" t="t" r="r" b="b"/>
            <a:pathLst>
              <a:path w="1012189" h="0">
                <a:moveTo>
                  <a:pt x="0" y="0"/>
                </a:moveTo>
                <a:lnTo>
                  <a:pt x="1011682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bk object 71"/>
          <p:cNvSpPr/>
          <p:nvPr/>
        </p:nvSpPr>
        <p:spPr>
          <a:xfrm>
            <a:off x="951864" y="9024493"/>
            <a:ext cx="259079" cy="0"/>
          </a:xfrm>
          <a:custGeom>
            <a:avLst/>
            <a:gdLst/>
            <a:ahLst/>
            <a:cxnLst/>
            <a:rect l="l" t="t" r="r" b="b"/>
            <a:pathLst>
              <a:path w="259080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bk object 72"/>
          <p:cNvSpPr/>
          <p:nvPr/>
        </p:nvSpPr>
        <p:spPr>
          <a:xfrm>
            <a:off x="457834" y="9024493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1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bk object 73"/>
          <p:cNvSpPr/>
          <p:nvPr/>
        </p:nvSpPr>
        <p:spPr>
          <a:xfrm>
            <a:off x="457834" y="8188579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5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bk object 74"/>
          <p:cNvSpPr/>
          <p:nvPr/>
        </p:nvSpPr>
        <p:spPr>
          <a:xfrm>
            <a:off x="457834" y="7352792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5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bk object 75"/>
          <p:cNvSpPr/>
          <p:nvPr/>
        </p:nvSpPr>
        <p:spPr>
          <a:xfrm>
            <a:off x="457834" y="6517005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5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bk object 76"/>
          <p:cNvSpPr/>
          <p:nvPr/>
        </p:nvSpPr>
        <p:spPr>
          <a:xfrm>
            <a:off x="457834" y="5681090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5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bk object 77"/>
          <p:cNvSpPr/>
          <p:nvPr/>
        </p:nvSpPr>
        <p:spPr>
          <a:xfrm>
            <a:off x="457834" y="9435528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5" h="13970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k object 78"/>
          <p:cNvSpPr/>
          <p:nvPr/>
        </p:nvSpPr>
        <p:spPr>
          <a:xfrm>
            <a:off x="457834" y="8599741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5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k object 79"/>
          <p:cNvSpPr/>
          <p:nvPr/>
        </p:nvSpPr>
        <p:spPr>
          <a:xfrm>
            <a:off x="457834" y="7763954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5" h="13970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k object 80"/>
          <p:cNvSpPr/>
          <p:nvPr/>
        </p:nvSpPr>
        <p:spPr>
          <a:xfrm>
            <a:off x="457834" y="6928040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5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k object 81"/>
          <p:cNvSpPr/>
          <p:nvPr/>
        </p:nvSpPr>
        <p:spPr>
          <a:xfrm>
            <a:off x="457834" y="6092253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5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k object 82"/>
          <p:cNvSpPr/>
          <p:nvPr/>
        </p:nvSpPr>
        <p:spPr>
          <a:xfrm>
            <a:off x="457834" y="5256466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5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k object 83"/>
          <p:cNvSpPr/>
          <p:nvPr/>
        </p:nvSpPr>
        <p:spPr>
          <a:xfrm>
            <a:off x="740155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bk object 84"/>
          <p:cNvSpPr/>
          <p:nvPr/>
        </p:nvSpPr>
        <p:spPr>
          <a:xfrm>
            <a:off x="1210691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bk object 85"/>
          <p:cNvSpPr/>
          <p:nvPr/>
        </p:nvSpPr>
        <p:spPr>
          <a:xfrm>
            <a:off x="1681226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bk object 86"/>
          <p:cNvSpPr/>
          <p:nvPr/>
        </p:nvSpPr>
        <p:spPr>
          <a:xfrm>
            <a:off x="2151760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bk object 87"/>
          <p:cNvSpPr/>
          <p:nvPr/>
        </p:nvSpPr>
        <p:spPr>
          <a:xfrm>
            <a:off x="740155" y="8972931"/>
            <a:ext cx="212090" cy="469900"/>
          </a:xfrm>
          <a:custGeom>
            <a:avLst/>
            <a:gdLst/>
            <a:ahLst/>
            <a:cxnLst/>
            <a:rect l="l" t="t" r="r" b="b"/>
            <a:pathLst>
              <a:path w="212090" h="469900">
                <a:moveTo>
                  <a:pt x="0" y="469392"/>
                </a:moveTo>
                <a:lnTo>
                  <a:pt x="211709" y="469392"/>
                </a:lnTo>
                <a:lnTo>
                  <a:pt x="211709" y="0"/>
                </a:lnTo>
                <a:lnTo>
                  <a:pt x="0" y="0"/>
                </a:lnTo>
                <a:lnTo>
                  <a:pt x="0" y="469392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k object 88"/>
          <p:cNvSpPr/>
          <p:nvPr/>
        </p:nvSpPr>
        <p:spPr>
          <a:xfrm>
            <a:off x="528447" y="9289415"/>
            <a:ext cx="212090" cy="153035"/>
          </a:xfrm>
          <a:custGeom>
            <a:avLst/>
            <a:gdLst/>
            <a:ahLst/>
            <a:cxnLst/>
            <a:rect l="l" t="t" r="r" b="b"/>
            <a:pathLst>
              <a:path w="212090" h="153034">
                <a:moveTo>
                  <a:pt x="0" y="152907"/>
                </a:moveTo>
                <a:lnTo>
                  <a:pt x="211709" y="152907"/>
                </a:lnTo>
                <a:lnTo>
                  <a:pt x="211709" y="0"/>
                </a:lnTo>
                <a:lnTo>
                  <a:pt x="0" y="0"/>
                </a:lnTo>
                <a:lnTo>
                  <a:pt x="0" y="152907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k object 89"/>
          <p:cNvSpPr/>
          <p:nvPr/>
        </p:nvSpPr>
        <p:spPr>
          <a:xfrm>
            <a:off x="1210691" y="8957056"/>
            <a:ext cx="212090" cy="485775"/>
          </a:xfrm>
          <a:custGeom>
            <a:avLst/>
            <a:gdLst/>
            <a:ahLst/>
            <a:cxnLst/>
            <a:rect l="l" t="t" r="r" b="b"/>
            <a:pathLst>
              <a:path w="212090" h="485775">
                <a:moveTo>
                  <a:pt x="0" y="485267"/>
                </a:moveTo>
                <a:lnTo>
                  <a:pt x="211709" y="485267"/>
                </a:lnTo>
                <a:lnTo>
                  <a:pt x="211709" y="0"/>
                </a:lnTo>
                <a:lnTo>
                  <a:pt x="0" y="0"/>
                </a:lnTo>
                <a:lnTo>
                  <a:pt x="0" y="485267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k object 90"/>
          <p:cNvSpPr/>
          <p:nvPr/>
        </p:nvSpPr>
        <p:spPr>
          <a:xfrm>
            <a:off x="998982" y="9284207"/>
            <a:ext cx="212090" cy="158115"/>
          </a:xfrm>
          <a:custGeom>
            <a:avLst/>
            <a:gdLst/>
            <a:ahLst/>
            <a:cxnLst/>
            <a:rect l="l" t="t" r="r" b="b"/>
            <a:pathLst>
              <a:path w="212090" h="158115">
                <a:moveTo>
                  <a:pt x="0" y="158115"/>
                </a:moveTo>
                <a:lnTo>
                  <a:pt x="211709" y="158115"/>
                </a:lnTo>
                <a:lnTo>
                  <a:pt x="211709" y="0"/>
                </a:lnTo>
                <a:lnTo>
                  <a:pt x="0" y="0"/>
                </a:lnTo>
                <a:lnTo>
                  <a:pt x="0" y="158115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k object 91"/>
          <p:cNvSpPr/>
          <p:nvPr/>
        </p:nvSpPr>
        <p:spPr>
          <a:xfrm>
            <a:off x="1681226" y="9094216"/>
            <a:ext cx="212090" cy="348615"/>
          </a:xfrm>
          <a:custGeom>
            <a:avLst/>
            <a:gdLst/>
            <a:ahLst/>
            <a:cxnLst/>
            <a:rect l="l" t="t" r="r" b="b"/>
            <a:pathLst>
              <a:path w="212089" h="348615">
                <a:moveTo>
                  <a:pt x="0" y="348106"/>
                </a:moveTo>
                <a:lnTo>
                  <a:pt x="211709" y="348106"/>
                </a:lnTo>
                <a:lnTo>
                  <a:pt x="211709" y="0"/>
                </a:lnTo>
                <a:lnTo>
                  <a:pt x="0" y="0"/>
                </a:lnTo>
                <a:lnTo>
                  <a:pt x="0" y="348106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k object 92"/>
          <p:cNvSpPr/>
          <p:nvPr/>
        </p:nvSpPr>
        <p:spPr>
          <a:xfrm>
            <a:off x="1469516" y="9328911"/>
            <a:ext cx="212090" cy="113664"/>
          </a:xfrm>
          <a:custGeom>
            <a:avLst/>
            <a:gdLst/>
            <a:ahLst/>
            <a:cxnLst/>
            <a:rect l="l" t="t" r="r" b="b"/>
            <a:pathLst>
              <a:path w="212089" h="113665">
                <a:moveTo>
                  <a:pt x="0" y="113411"/>
                </a:moveTo>
                <a:lnTo>
                  <a:pt x="211709" y="113411"/>
                </a:lnTo>
                <a:lnTo>
                  <a:pt x="211709" y="0"/>
                </a:lnTo>
                <a:lnTo>
                  <a:pt x="0" y="0"/>
                </a:lnTo>
                <a:lnTo>
                  <a:pt x="0" y="113411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k object 93"/>
          <p:cNvSpPr/>
          <p:nvPr/>
        </p:nvSpPr>
        <p:spPr>
          <a:xfrm>
            <a:off x="2151760" y="9217406"/>
            <a:ext cx="212090" cy="225425"/>
          </a:xfrm>
          <a:custGeom>
            <a:avLst/>
            <a:gdLst/>
            <a:ahLst/>
            <a:cxnLst/>
            <a:rect l="l" t="t" r="r" b="b"/>
            <a:pathLst>
              <a:path w="212089" h="225425">
                <a:moveTo>
                  <a:pt x="0" y="224917"/>
                </a:moveTo>
                <a:lnTo>
                  <a:pt x="211709" y="224917"/>
                </a:lnTo>
                <a:lnTo>
                  <a:pt x="211709" y="0"/>
                </a:lnTo>
                <a:lnTo>
                  <a:pt x="0" y="0"/>
                </a:lnTo>
                <a:lnTo>
                  <a:pt x="0" y="224917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k object 94"/>
          <p:cNvSpPr/>
          <p:nvPr/>
        </p:nvSpPr>
        <p:spPr>
          <a:xfrm>
            <a:off x="1940051" y="9405683"/>
            <a:ext cx="212090" cy="0"/>
          </a:xfrm>
          <a:custGeom>
            <a:avLst/>
            <a:gdLst/>
            <a:ahLst/>
            <a:cxnLst/>
            <a:rect l="l" t="t" r="r" b="b"/>
            <a:pathLst>
              <a:path w="212089" h="0">
                <a:moveTo>
                  <a:pt x="0" y="0"/>
                </a:moveTo>
                <a:lnTo>
                  <a:pt x="211709" y="0"/>
                </a:lnTo>
              </a:path>
            </a:pathLst>
          </a:custGeom>
          <a:ln w="73279">
            <a:solidFill>
              <a:srgbClr val="F8766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bk object 95"/>
          <p:cNvSpPr/>
          <p:nvPr/>
        </p:nvSpPr>
        <p:spPr>
          <a:xfrm>
            <a:off x="2503677" y="295275"/>
            <a:ext cx="1976755" cy="4528820"/>
          </a:xfrm>
          <a:custGeom>
            <a:avLst/>
            <a:gdLst/>
            <a:ahLst/>
            <a:cxnLst/>
            <a:rect l="l" t="t" r="r" b="b"/>
            <a:pathLst>
              <a:path w="1976754" h="4528820">
                <a:moveTo>
                  <a:pt x="0" y="4528820"/>
                </a:moveTo>
                <a:lnTo>
                  <a:pt x="1976247" y="4528820"/>
                </a:lnTo>
                <a:lnTo>
                  <a:pt x="1976247" y="0"/>
                </a:lnTo>
                <a:lnTo>
                  <a:pt x="0" y="0"/>
                </a:lnTo>
                <a:lnTo>
                  <a:pt x="0" y="452882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k object 96"/>
          <p:cNvSpPr/>
          <p:nvPr/>
        </p:nvSpPr>
        <p:spPr>
          <a:xfrm>
            <a:off x="4409313" y="4200271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bk object 97"/>
          <p:cNvSpPr/>
          <p:nvPr/>
        </p:nvSpPr>
        <p:spPr>
          <a:xfrm>
            <a:off x="2503677" y="4200271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79" h="0">
                <a:moveTo>
                  <a:pt x="0" y="0"/>
                </a:moveTo>
                <a:lnTo>
                  <a:pt x="169392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bk object 98"/>
          <p:cNvSpPr/>
          <p:nvPr/>
        </p:nvSpPr>
        <p:spPr>
          <a:xfrm>
            <a:off x="2503677" y="3364484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bk object 99"/>
          <p:cNvSpPr/>
          <p:nvPr/>
        </p:nvSpPr>
        <p:spPr>
          <a:xfrm>
            <a:off x="2503677" y="2528697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bk object 100"/>
          <p:cNvSpPr/>
          <p:nvPr/>
        </p:nvSpPr>
        <p:spPr>
          <a:xfrm>
            <a:off x="2503677" y="1692910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bk object 101"/>
          <p:cNvSpPr/>
          <p:nvPr/>
        </p:nvSpPr>
        <p:spPr>
          <a:xfrm>
            <a:off x="2503677" y="856996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bk object 102"/>
          <p:cNvSpPr/>
          <p:nvPr/>
        </p:nvSpPr>
        <p:spPr>
          <a:xfrm>
            <a:off x="2503677" y="4611433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k object 103"/>
          <p:cNvSpPr/>
          <p:nvPr/>
        </p:nvSpPr>
        <p:spPr>
          <a:xfrm>
            <a:off x="2503677" y="3775646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k object 104"/>
          <p:cNvSpPr/>
          <p:nvPr/>
        </p:nvSpPr>
        <p:spPr>
          <a:xfrm>
            <a:off x="2503677" y="2939859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69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k object 105"/>
          <p:cNvSpPr/>
          <p:nvPr/>
        </p:nvSpPr>
        <p:spPr>
          <a:xfrm>
            <a:off x="2503677" y="2103945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69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k object 106"/>
          <p:cNvSpPr/>
          <p:nvPr/>
        </p:nvSpPr>
        <p:spPr>
          <a:xfrm>
            <a:off x="2503677" y="1268158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69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k object 107"/>
          <p:cNvSpPr/>
          <p:nvPr/>
        </p:nvSpPr>
        <p:spPr>
          <a:xfrm>
            <a:off x="2503677" y="432371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k object 108"/>
          <p:cNvSpPr/>
          <p:nvPr/>
        </p:nvSpPr>
        <p:spPr>
          <a:xfrm>
            <a:off x="2785998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bk object 109"/>
          <p:cNvSpPr/>
          <p:nvPr/>
        </p:nvSpPr>
        <p:spPr>
          <a:xfrm>
            <a:off x="3256534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bk object 110"/>
          <p:cNvSpPr/>
          <p:nvPr/>
        </p:nvSpPr>
        <p:spPr>
          <a:xfrm>
            <a:off x="3727069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1" name="bk object 111"/>
          <p:cNvSpPr/>
          <p:nvPr/>
        </p:nvSpPr>
        <p:spPr>
          <a:xfrm>
            <a:off x="4197603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bk object 112"/>
          <p:cNvSpPr/>
          <p:nvPr/>
        </p:nvSpPr>
        <p:spPr>
          <a:xfrm>
            <a:off x="2785998" y="4278248"/>
            <a:ext cx="212090" cy="340360"/>
          </a:xfrm>
          <a:custGeom>
            <a:avLst/>
            <a:gdLst/>
            <a:ahLst/>
            <a:cxnLst/>
            <a:rect l="l" t="t" r="r" b="b"/>
            <a:pathLst>
              <a:path w="212089" h="340360">
                <a:moveTo>
                  <a:pt x="0" y="339978"/>
                </a:moveTo>
                <a:lnTo>
                  <a:pt x="211709" y="339978"/>
                </a:lnTo>
                <a:lnTo>
                  <a:pt x="211709" y="0"/>
                </a:lnTo>
                <a:lnTo>
                  <a:pt x="0" y="0"/>
                </a:lnTo>
                <a:lnTo>
                  <a:pt x="0" y="339978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k object 113"/>
          <p:cNvSpPr/>
          <p:nvPr/>
        </p:nvSpPr>
        <p:spPr>
          <a:xfrm>
            <a:off x="2574289" y="4507484"/>
            <a:ext cx="212090" cy="111125"/>
          </a:xfrm>
          <a:custGeom>
            <a:avLst/>
            <a:gdLst/>
            <a:ahLst/>
            <a:cxnLst/>
            <a:rect l="l" t="t" r="r" b="b"/>
            <a:pathLst>
              <a:path w="212089" h="111125">
                <a:moveTo>
                  <a:pt x="0" y="110744"/>
                </a:moveTo>
                <a:lnTo>
                  <a:pt x="211709" y="110744"/>
                </a:lnTo>
                <a:lnTo>
                  <a:pt x="211709" y="0"/>
                </a:lnTo>
                <a:lnTo>
                  <a:pt x="0" y="0"/>
                </a:lnTo>
                <a:lnTo>
                  <a:pt x="0" y="110744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k object 114"/>
          <p:cNvSpPr/>
          <p:nvPr/>
        </p:nvSpPr>
        <p:spPr>
          <a:xfrm>
            <a:off x="3256534" y="4290821"/>
            <a:ext cx="212090" cy="327660"/>
          </a:xfrm>
          <a:custGeom>
            <a:avLst/>
            <a:gdLst/>
            <a:ahLst/>
            <a:cxnLst/>
            <a:rect l="l" t="t" r="r" b="b"/>
            <a:pathLst>
              <a:path w="212089" h="327660">
                <a:moveTo>
                  <a:pt x="0" y="327405"/>
                </a:moveTo>
                <a:lnTo>
                  <a:pt x="211709" y="327405"/>
                </a:lnTo>
                <a:lnTo>
                  <a:pt x="211709" y="0"/>
                </a:lnTo>
                <a:lnTo>
                  <a:pt x="0" y="0"/>
                </a:lnTo>
                <a:lnTo>
                  <a:pt x="0" y="327405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k object 115"/>
          <p:cNvSpPr/>
          <p:nvPr/>
        </p:nvSpPr>
        <p:spPr>
          <a:xfrm>
            <a:off x="3044825" y="4511547"/>
            <a:ext cx="212090" cy="106680"/>
          </a:xfrm>
          <a:custGeom>
            <a:avLst/>
            <a:gdLst/>
            <a:ahLst/>
            <a:cxnLst/>
            <a:rect l="l" t="t" r="r" b="b"/>
            <a:pathLst>
              <a:path w="212089" h="106679">
                <a:moveTo>
                  <a:pt x="0" y="106679"/>
                </a:moveTo>
                <a:lnTo>
                  <a:pt x="211709" y="106679"/>
                </a:lnTo>
                <a:lnTo>
                  <a:pt x="211709" y="0"/>
                </a:lnTo>
                <a:lnTo>
                  <a:pt x="0" y="0"/>
                </a:lnTo>
                <a:lnTo>
                  <a:pt x="0" y="106679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k object 116"/>
          <p:cNvSpPr/>
          <p:nvPr/>
        </p:nvSpPr>
        <p:spPr>
          <a:xfrm>
            <a:off x="3727069" y="4302252"/>
            <a:ext cx="212090" cy="316230"/>
          </a:xfrm>
          <a:custGeom>
            <a:avLst/>
            <a:gdLst/>
            <a:ahLst/>
            <a:cxnLst/>
            <a:rect l="l" t="t" r="r" b="b"/>
            <a:pathLst>
              <a:path w="212089" h="316229">
                <a:moveTo>
                  <a:pt x="0" y="315975"/>
                </a:moveTo>
                <a:lnTo>
                  <a:pt x="211709" y="315975"/>
                </a:lnTo>
                <a:lnTo>
                  <a:pt x="211709" y="0"/>
                </a:lnTo>
                <a:lnTo>
                  <a:pt x="0" y="0"/>
                </a:lnTo>
                <a:lnTo>
                  <a:pt x="0" y="315975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k object 117"/>
          <p:cNvSpPr/>
          <p:nvPr/>
        </p:nvSpPr>
        <p:spPr>
          <a:xfrm>
            <a:off x="3515359" y="4515230"/>
            <a:ext cx="212090" cy="103505"/>
          </a:xfrm>
          <a:custGeom>
            <a:avLst/>
            <a:gdLst/>
            <a:ahLst/>
            <a:cxnLst/>
            <a:rect l="l" t="t" r="r" b="b"/>
            <a:pathLst>
              <a:path w="212089" h="103504">
                <a:moveTo>
                  <a:pt x="0" y="102997"/>
                </a:moveTo>
                <a:lnTo>
                  <a:pt x="211709" y="102997"/>
                </a:lnTo>
                <a:lnTo>
                  <a:pt x="211709" y="0"/>
                </a:lnTo>
                <a:lnTo>
                  <a:pt x="0" y="0"/>
                </a:lnTo>
                <a:lnTo>
                  <a:pt x="0" y="102997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k object 118"/>
          <p:cNvSpPr/>
          <p:nvPr/>
        </p:nvSpPr>
        <p:spPr>
          <a:xfrm>
            <a:off x="4197603" y="4066032"/>
            <a:ext cx="212090" cy="552450"/>
          </a:xfrm>
          <a:custGeom>
            <a:avLst/>
            <a:gdLst/>
            <a:ahLst/>
            <a:cxnLst/>
            <a:rect l="l" t="t" r="r" b="b"/>
            <a:pathLst>
              <a:path w="212089" h="552450">
                <a:moveTo>
                  <a:pt x="0" y="552196"/>
                </a:moveTo>
                <a:lnTo>
                  <a:pt x="211709" y="552196"/>
                </a:lnTo>
                <a:lnTo>
                  <a:pt x="211709" y="0"/>
                </a:lnTo>
                <a:lnTo>
                  <a:pt x="0" y="0"/>
                </a:lnTo>
                <a:lnTo>
                  <a:pt x="0" y="552196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k object 119"/>
          <p:cNvSpPr/>
          <p:nvPr/>
        </p:nvSpPr>
        <p:spPr>
          <a:xfrm>
            <a:off x="3985895" y="4438269"/>
            <a:ext cx="212090" cy="180340"/>
          </a:xfrm>
          <a:custGeom>
            <a:avLst/>
            <a:gdLst/>
            <a:ahLst/>
            <a:cxnLst/>
            <a:rect l="l" t="t" r="r" b="b"/>
            <a:pathLst>
              <a:path w="212089" h="180339">
                <a:moveTo>
                  <a:pt x="0" y="179959"/>
                </a:moveTo>
                <a:lnTo>
                  <a:pt x="211709" y="179959"/>
                </a:lnTo>
                <a:lnTo>
                  <a:pt x="211709" y="0"/>
                </a:lnTo>
                <a:lnTo>
                  <a:pt x="0" y="0"/>
                </a:lnTo>
                <a:lnTo>
                  <a:pt x="0" y="179959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k object 120"/>
          <p:cNvSpPr/>
          <p:nvPr/>
        </p:nvSpPr>
        <p:spPr>
          <a:xfrm>
            <a:off x="2503677" y="5119370"/>
            <a:ext cx="1976755" cy="4528820"/>
          </a:xfrm>
          <a:custGeom>
            <a:avLst/>
            <a:gdLst/>
            <a:ahLst/>
            <a:cxnLst/>
            <a:rect l="l" t="t" r="r" b="b"/>
            <a:pathLst>
              <a:path w="1976754" h="4528820">
                <a:moveTo>
                  <a:pt x="0" y="4528820"/>
                </a:moveTo>
                <a:lnTo>
                  <a:pt x="1976247" y="4528820"/>
                </a:lnTo>
                <a:lnTo>
                  <a:pt x="1976247" y="0"/>
                </a:lnTo>
                <a:lnTo>
                  <a:pt x="0" y="0"/>
                </a:lnTo>
                <a:lnTo>
                  <a:pt x="0" y="452882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k object 121"/>
          <p:cNvSpPr/>
          <p:nvPr/>
        </p:nvSpPr>
        <p:spPr>
          <a:xfrm>
            <a:off x="4409313" y="9024493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bk object 122"/>
          <p:cNvSpPr/>
          <p:nvPr/>
        </p:nvSpPr>
        <p:spPr>
          <a:xfrm>
            <a:off x="3938778" y="902449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bk object 123"/>
          <p:cNvSpPr/>
          <p:nvPr/>
        </p:nvSpPr>
        <p:spPr>
          <a:xfrm>
            <a:off x="3468242" y="902449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bk object 124"/>
          <p:cNvSpPr/>
          <p:nvPr/>
        </p:nvSpPr>
        <p:spPr>
          <a:xfrm>
            <a:off x="2997707" y="902449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bk object 125"/>
          <p:cNvSpPr/>
          <p:nvPr/>
        </p:nvSpPr>
        <p:spPr>
          <a:xfrm>
            <a:off x="2503677" y="9024493"/>
            <a:ext cx="71120" cy="0"/>
          </a:xfrm>
          <a:custGeom>
            <a:avLst/>
            <a:gdLst/>
            <a:ahLst/>
            <a:cxnLst/>
            <a:rect l="l" t="t" r="r" b="b"/>
            <a:pathLst>
              <a:path w="71119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bk object 126"/>
          <p:cNvSpPr/>
          <p:nvPr/>
        </p:nvSpPr>
        <p:spPr>
          <a:xfrm>
            <a:off x="4409313" y="818857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bk object 127"/>
          <p:cNvSpPr/>
          <p:nvPr/>
        </p:nvSpPr>
        <p:spPr>
          <a:xfrm>
            <a:off x="3938778" y="8188579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bk object 128"/>
          <p:cNvSpPr/>
          <p:nvPr/>
        </p:nvSpPr>
        <p:spPr>
          <a:xfrm>
            <a:off x="3468242" y="8188579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k object 129"/>
          <p:cNvSpPr/>
          <p:nvPr/>
        </p:nvSpPr>
        <p:spPr>
          <a:xfrm>
            <a:off x="2997707" y="8188579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bk object 130"/>
          <p:cNvSpPr/>
          <p:nvPr/>
        </p:nvSpPr>
        <p:spPr>
          <a:xfrm>
            <a:off x="2503677" y="8188579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1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k object 131"/>
          <p:cNvSpPr/>
          <p:nvPr/>
        </p:nvSpPr>
        <p:spPr>
          <a:xfrm>
            <a:off x="4409313" y="7352792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bk object 132"/>
          <p:cNvSpPr/>
          <p:nvPr/>
        </p:nvSpPr>
        <p:spPr>
          <a:xfrm>
            <a:off x="3938778" y="735279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bk object 133"/>
          <p:cNvSpPr/>
          <p:nvPr/>
        </p:nvSpPr>
        <p:spPr>
          <a:xfrm>
            <a:off x="3468242" y="735279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bk object 134"/>
          <p:cNvSpPr/>
          <p:nvPr/>
        </p:nvSpPr>
        <p:spPr>
          <a:xfrm>
            <a:off x="2997707" y="7352792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bk object 135"/>
          <p:cNvSpPr/>
          <p:nvPr/>
        </p:nvSpPr>
        <p:spPr>
          <a:xfrm>
            <a:off x="2503677" y="7352792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1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bk object 136"/>
          <p:cNvSpPr/>
          <p:nvPr/>
        </p:nvSpPr>
        <p:spPr>
          <a:xfrm>
            <a:off x="4409313" y="6517005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7" name="bk object 137"/>
          <p:cNvSpPr/>
          <p:nvPr/>
        </p:nvSpPr>
        <p:spPr>
          <a:xfrm>
            <a:off x="2503677" y="6517005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79" h="0">
                <a:moveTo>
                  <a:pt x="0" y="0"/>
                </a:moveTo>
                <a:lnTo>
                  <a:pt x="169392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8" name="bk object 138"/>
          <p:cNvSpPr/>
          <p:nvPr/>
        </p:nvSpPr>
        <p:spPr>
          <a:xfrm>
            <a:off x="2503677" y="5681090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9" name="bk object 139"/>
          <p:cNvSpPr/>
          <p:nvPr/>
        </p:nvSpPr>
        <p:spPr>
          <a:xfrm>
            <a:off x="2503677" y="9435528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k object 140"/>
          <p:cNvSpPr/>
          <p:nvPr/>
        </p:nvSpPr>
        <p:spPr>
          <a:xfrm>
            <a:off x="4409313" y="8606535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1" name="bk object 141"/>
          <p:cNvSpPr/>
          <p:nvPr/>
        </p:nvSpPr>
        <p:spPr>
          <a:xfrm>
            <a:off x="3938778" y="860653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2" name="bk object 142"/>
          <p:cNvSpPr/>
          <p:nvPr/>
        </p:nvSpPr>
        <p:spPr>
          <a:xfrm>
            <a:off x="3468242" y="8606535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3" name="bk object 143"/>
          <p:cNvSpPr/>
          <p:nvPr/>
        </p:nvSpPr>
        <p:spPr>
          <a:xfrm>
            <a:off x="2997707" y="860653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4" name="bk object 144"/>
          <p:cNvSpPr/>
          <p:nvPr/>
        </p:nvSpPr>
        <p:spPr>
          <a:xfrm>
            <a:off x="2503677" y="8606535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1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5" name="bk object 145"/>
          <p:cNvSpPr/>
          <p:nvPr/>
        </p:nvSpPr>
        <p:spPr>
          <a:xfrm>
            <a:off x="4409313" y="7770748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6" name="bk object 146"/>
          <p:cNvSpPr/>
          <p:nvPr/>
        </p:nvSpPr>
        <p:spPr>
          <a:xfrm>
            <a:off x="3938778" y="777074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7" name="bk object 147"/>
          <p:cNvSpPr/>
          <p:nvPr/>
        </p:nvSpPr>
        <p:spPr>
          <a:xfrm>
            <a:off x="3468242" y="777074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8" name="bk object 148"/>
          <p:cNvSpPr/>
          <p:nvPr/>
        </p:nvSpPr>
        <p:spPr>
          <a:xfrm>
            <a:off x="2997707" y="7770748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9" name="bk object 149"/>
          <p:cNvSpPr/>
          <p:nvPr/>
        </p:nvSpPr>
        <p:spPr>
          <a:xfrm>
            <a:off x="2503677" y="7770748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1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0" name="bk object 150"/>
          <p:cNvSpPr/>
          <p:nvPr/>
        </p:nvSpPr>
        <p:spPr>
          <a:xfrm>
            <a:off x="4409313" y="6934834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1" name="bk object 151"/>
          <p:cNvSpPr/>
          <p:nvPr/>
        </p:nvSpPr>
        <p:spPr>
          <a:xfrm>
            <a:off x="3938778" y="693483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2" name="bk object 152"/>
          <p:cNvSpPr/>
          <p:nvPr/>
        </p:nvSpPr>
        <p:spPr>
          <a:xfrm>
            <a:off x="2503677" y="6934834"/>
            <a:ext cx="1223645" cy="0"/>
          </a:xfrm>
          <a:custGeom>
            <a:avLst/>
            <a:gdLst/>
            <a:ahLst/>
            <a:cxnLst/>
            <a:rect l="l" t="t" r="r" b="b"/>
            <a:pathLst>
              <a:path w="1223645" h="0">
                <a:moveTo>
                  <a:pt x="0" y="0"/>
                </a:moveTo>
                <a:lnTo>
                  <a:pt x="1223391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3" name="bk object 153"/>
          <p:cNvSpPr/>
          <p:nvPr/>
        </p:nvSpPr>
        <p:spPr>
          <a:xfrm>
            <a:off x="2503677" y="6092253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k object 154"/>
          <p:cNvSpPr/>
          <p:nvPr/>
        </p:nvSpPr>
        <p:spPr>
          <a:xfrm>
            <a:off x="2503677" y="5256466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k object 155"/>
          <p:cNvSpPr/>
          <p:nvPr/>
        </p:nvSpPr>
        <p:spPr>
          <a:xfrm>
            <a:off x="2785998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6" name="bk object 156"/>
          <p:cNvSpPr/>
          <p:nvPr/>
        </p:nvSpPr>
        <p:spPr>
          <a:xfrm>
            <a:off x="3256534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7" name="bk object 157"/>
          <p:cNvSpPr/>
          <p:nvPr/>
        </p:nvSpPr>
        <p:spPr>
          <a:xfrm>
            <a:off x="3727069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8" name="bk object 158"/>
          <p:cNvSpPr/>
          <p:nvPr/>
        </p:nvSpPr>
        <p:spPr>
          <a:xfrm>
            <a:off x="4197603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9" name="bk object 159"/>
          <p:cNvSpPr/>
          <p:nvPr/>
        </p:nvSpPr>
        <p:spPr>
          <a:xfrm>
            <a:off x="2785998" y="6950709"/>
            <a:ext cx="212090" cy="2491740"/>
          </a:xfrm>
          <a:custGeom>
            <a:avLst/>
            <a:gdLst/>
            <a:ahLst/>
            <a:cxnLst/>
            <a:rect l="l" t="t" r="r" b="b"/>
            <a:pathLst>
              <a:path w="212089" h="2491740">
                <a:moveTo>
                  <a:pt x="0" y="2491613"/>
                </a:moveTo>
                <a:lnTo>
                  <a:pt x="211709" y="2491613"/>
                </a:lnTo>
                <a:lnTo>
                  <a:pt x="211709" y="0"/>
                </a:lnTo>
                <a:lnTo>
                  <a:pt x="0" y="0"/>
                </a:lnTo>
                <a:lnTo>
                  <a:pt x="0" y="2491613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k object 160"/>
          <p:cNvSpPr/>
          <p:nvPr/>
        </p:nvSpPr>
        <p:spPr>
          <a:xfrm>
            <a:off x="2574289" y="8630284"/>
            <a:ext cx="212090" cy="812165"/>
          </a:xfrm>
          <a:custGeom>
            <a:avLst/>
            <a:gdLst/>
            <a:ahLst/>
            <a:cxnLst/>
            <a:rect l="l" t="t" r="r" b="b"/>
            <a:pathLst>
              <a:path w="212089" h="812165">
                <a:moveTo>
                  <a:pt x="0" y="812038"/>
                </a:moveTo>
                <a:lnTo>
                  <a:pt x="211709" y="812038"/>
                </a:lnTo>
                <a:lnTo>
                  <a:pt x="211709" y="0"/>
                </a:lnTo>
                <a:lnTo>
                  <a:pt x="0" y="0"/>
                </a:lnTo>
                <a:lnTo>
                  <a:pt x="0" y="812038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k object 161"/>
          <p:cNvSpPr/>
          <p:nvPr/>
        </p:nvSpPr>
        <p:spPr>
          <a:xfrm>
            <a:off x="3256534" y="6940931"/>
            <a:ext cx="212090" cy="2501900"/>
          </a:xfrm>
          <a:custGeom>
            <a:avLst/>
            <a:gdLst/>
            <a:ahLst/>
            <a:cxnLst/>
            <a:rect l="l" t="t" r="r" b="b"/>
            <a:pathLst>
              <a:path w="212089" h="2501900">
                <a:moveTo>
                  <a:pt x="0" y="2501392"/>
                </a:moveTo>
                <a:lnTo>
                  <a:pt x="211709" y="2501392"/>
                </a:lnTo>
                <a:lnTo>
                  <a:pt x="211709" y="0"/>
                </a:lnTo>
                <a:lnTo>
                  <a:pt x="0" y="0"/>
                </a:lnTo>
                <a:lnTo>
                  <a:pt x="0" y="2501392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k object 162"/>
          <p:cNvSpPr/>
          <p:nvPr/>
        </p:nvSpPr>
        <p:spPr>
          <a:xfrm>
            <a:off x="3044825" y="8627109"/>
            <a:ext cx="212090" cy="815340"/>
          </a:xfrm>
          <a:custGeom>
            <a:avLst/>
            <a:gdLst/>
            <a:ahLst/>
            <a:cxnLst/>
            <a:rect l="l" t="t" r="r" b="b"/>
            <a:pathLst>
              <a:path w="212089" h="815340">
                <a:moveTo>
                  <a:pt x="0" y="815213"/>
                </a:moveTo>
                <a:lnTo>
                  <a:pt x="211709" y="815213"/>
                </a:lnTo>
                <a:lnTo>
                  <a:pt x="211709" y="0"/>
                </a:lnTo>
                <a:lnTo>
                  <a:pt x="0" y="0"/>
                </a:lnTo>
                <a:lnTo>
                  <a:pt x="0" y="815213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k object 163"/>
          <p:cNvSpPr/>
          <p:nvPr/>
        </p:nvSpPr>
        <p:spPr>
          <a:xfrm>
            <a:off x="3727069" y="6711315"/>
            <a:ext cx="212090" cy="2731135"/>
          </a:xfrm>
          <a:custGeom>
            <a:avLst/>
            <a:gdLst/>
            <a:ahLst/>
            <a:cxnLst/>
            <a:rect l="l" t="t" r="r" b="b"/>
            <a:pathLst>
              <a:path w="212089" h="2731134">
                <a:moveTo>
                  <a:pt x="0" y="2731007"/>
                </a:moveTo>
                <a:lnTo>
                  <a:pt x="211709" y="2731007"/>
                </a:lnTo>
                <a:lnTo>
                  <a:pt x="211709" y="0"/>
                </a:lnTo>
                <a:lnTo>
                  <a:pt x="0" y="0"/>
                </a:lnTo>
                <a:lnTo>
                  <a:pt x="0" y="2731007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k object 164"/>
          <p:cNvSpPr/>
          <p:nvPr/>
        </p:nvSpPr>
        <p:spPr>
          <a:xfrm>
            <a:off x="3515359" y="8552306"/>
            <a:ext cx="212090" cy="890269"/>
          </a:xfrm>
          <a:custGeom>
            <a:avLst/>
            <a:gdLst/>
            <a:ahLst/>
            <a:cxnLst/>
            <a:rect l="l" t="t" r="r" b="b"/>
            <a:pathLst>
              <a:path w="212089" h="890270">
                <a:moveTo>
                  <a:pt x="0" y="890016"/>
                </a:moveTo>
                <a:lnTo>
                  <a:pt x="211709" y="890016"/>
                </a:lnTo>
                <a:lnTo>
                  <a:pt x="211709" y="0"/>
                </a:lnTo>
                <a:lnTo>
                  <a:pt x="0" y="0"/>
                </a:lnTo>
                <a:lnTo>
                  <a:pt x="0" y="890016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k object 165"/>
          <p:cNvSpPr/>
          <p:nvPr/>
        </p:nvSpPr>
        <p:spPr>
          <a:xfrm>
            <a:off x="4197603" y="6322948"/>
            <a:ext cx="212090" cy="3119755"/>
          </a:xfrm>
          <a:custGeom>
            <a:avLst/>
            <a:gdLst/>
            <a:ahLst/>
            <a:cxnLst/>
            <a:rect l="l" t="t" r="r" b="b"/>
            <a:pathLst>
              <a:path w="212089" h="3119754">
                <a:moveTo>
                  <a:pt x="0" y="3119374"/>
                </a:moveTo>
                <a:lnTo>
                  <a:pt x="211709" y="3119374"/>
                </a:lnTo>
                <a:lnTo>
                  <a:pt x="211709" y="0"/>
                </a:lnTo>
                <a:lnTo>
                  <a:pt x="0" y="0"/>
                </a:lnTo>
                <a:lnTo>
                  <a:pt x="0" y="3119374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k object 166"/>
          <p:cNvSpPr/>
          <p:nvPr/>
        </p:nvSpPr>
        <p:spPr>
          <a:xfrm>
            <a:off x="3985895" y="8425815"/>
            <a:ext cx="212090" cy="1016635"/>
          </a:xfrm>
          <a:custGeom>
            <a:avLst/>
            <a:gdLst/>
            <a:ahLst/>
            <a:cxnLst/>
            <a:rect l="l" t="t" r="r" b="b"/>
            <a:pathLst>
              <a:path w="212089" h="1016634">
                <a:moveTo>
                  <a:pt x="0" y="1016507"/>
                </a:moveTo>
                <a:lnTo>
                  <a:pt x="211709" y="1016507"/>
                </a:lnTo>
                <a:lnTo>
                  <a:pt x="211709" y="0"/>
                </a:lnTo>
                <a:lnTo>
                  <a:pt x="0" y="0"/>
                </a:lnTo>
                <a:lnTo>
                  <a:pt x="0" y="1016507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k object 167"/>
          <p:cNvSpPr/>
          <p:nvPr/>
        </p:nvSpPr>
        <p:spPr>
          <a:xfrm>
            <a:off x="4549521" y="295275"/>
            <a:ext cx="1976755" cy="4528820"/>
          </a:xfrm>
          <a:custGeom>
            <a:avLst/>
            <a:gdLst/>
            <a:ahLst/>
            <a:cxnLst/>
            <a:rect l="l" t="t" r="r" b="b"/>
            <a:pathLst>
              <a:path w="1976754" h="4528820">
                <a:moveTo>
                  <a:pt x="0" y="4528820"/>
                </a:moveTo>
                <a:lnTo>
                  <a:pt x="1976247" y="4528820"/>
                </a:lnTo>
                <a:lnTo>
                  <a:pt x="1976247" y="0"/>
                </a:lnTo>
                <a:lnTo>
                  <a:pt x="0" y="0"/>
                </a:lnTo>
                <a:lnTo>
                  <a:pt x="0" y="452882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k object 168"/>
          <p:cNvSpPr/>
          <p:nvPr/>
        </p:nvSpPr>
        <p:spPr>
          <a:xfrm>
            <a:off x="6455155" y="4200271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9" name="bk object 169"/>
          <p:cNvSpPr/>
          <p:nvPr/>
        </p:nvSpPr>
        <p:spPr>
          <a:xfrm>
            <a:off x="5984621" y="420027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0" name="bk object 170"/>
          <p:cNvSpPr/>
          <p:nvPr/>
        </p:nvSpPr>
        <p:spPr>
          <a:xfrm>
            <a:off x="5514085" y="420027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1" name="bk object 171"/>
          <p:cNvSpPr/>
          <p:nvPr/>
        </p:nvSpPr>
        <p:spPr>
          <a:xfrm>
            <a:off x="5043551" y="4200271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2" name="bk object 172"/>
          <p:cNvSpPr/>
          <p:nvPr/>
        </p:nvSpPr>
        <p:spPr>
          <a:xfrm>
            <a:off x="4549521" y="4200271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3" name="bk object 173"/>
          <p:cNvSpPr/>
          <p:nvPr/>
        </p:nvSpPr>
        <p:spPr>
          <a:xfrm>
            <a:off x="6455155" y="3364484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4" name="bk object 174"/>
          <p:cNvSpPr/>
          <p:nvPr/>
        </p:nvSpPr>
        <p:spPr>
          <a:xfrm>
            <a:off x="5984621" y="336448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5" name="bk object 175"/>
          <p:cNvSpPr/>
          <p:nvPr/>
        </p:nvSpPr>
        <p:spPr>
          <a:xfrm>
            <a:off x="5514085" y="336448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6" name="bk object 176"/>
          <p:cNvSpPr/>
          <p:nvPr/>
        </p:nvSpPr>
        <p:spPr>
          <a:xfrm>
            <a:off x="5043551" y="336448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7" name="bk object 177"/>
          <p:cNvSpPr/>
          <p:nvPr/>
        </p:nvSpPr>
        <p:spPr>
          <a:xfrm>
            <a:off x="4549521" y="3364484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0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8" name="bk object 178"/>
          <p:cNvSpPr/>
          <p:nvPr/>
        </p:nvSpPr>
        <p:spPr>
          <a:xfrm>
            <a:off x="6455155" y="2528697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9" name="bk object 179"/>
          <p:cNvSpPr/>
          <p:nvPr/>
        </p:nvSpPr>
        <p:spPr>
          <a:xfrm>
            <a:off x="4549521" y="2528697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79" h="0">
                <a:moveTo>
                  <a:pt x="0" y="0"/>
                </a:moveTo>
                <a:lnTo>
                  <a:pt x="169392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0" name="bk object 180"/>
          <p:cNvSpPr/>
          <p:nvPr/>
        </p:nvSpPr>
        <p:spPr>
          <a:xfrm>
            <a:off x="4549521" y="1692910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bk object 181"/>
          <p:cNvSpPr/>
          <p:nvPr/>
        </p:nvSpPr>
        <p:spPr>
          <a:xfrm>
            <a:off x="4549521" y="856996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bk object 182"/>
          <p:cNvSpPr/>
          <p:nvPr/>
        </p:nvSpPr>
        <p:spPr>
          <a:xfrm>
            <a:off x="4549521" y="4611433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bk object 183"/>
          <p:cNvSpPr/>
          <p:nvPr/>
        </p:nvSpPr>
        <p:spPr>
          <a:xfrm>
            <a:off x="6455155" y="3782440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4" name="bk object 184"/>
          <p:cNvSpPr/>
          <p:nvPr/>
        </p:nvSpPr>
        <p:spPr>
          <a:xfrm>
            <a:off x="5984621" y="378244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5" name="bk object 185"/>
          <p:cNvSpPr/>
          <p:nvPr/>
        </p:nvSpPr>
        <p:spPr>
          <a:xfrm>
            <a:off x="5514085" y="378244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bk object 186"/>
          <p:cNvSpPr/>
          <p:nvPr/>
        </p:nvSpPr>
        <p:spPr>
          <a:xfrm>
            <a:off x="5043551" y="3782440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bk object 187"/>
          <p:cNvSpPr/>
          <p:nvPr/>
        </p:nvSpPr>
        <p:spPr>
          <a:xfrm>
            <a:off x="4549521" y="3782440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bk object 188"/>
          <p:cNvSpPr/>
          <p:nvPr/>
        </p:nvSpPr>
        <p:spPr>
          <a:xfrm>
            <a:off x="6455155" y="2946654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bk object 189"/>
          <p:cNvSpPr/>
          <p:nvPr/>
        </p:nvSpPr>
        <p:spPr>
          <a:xfrm>
            <a:off x="5984621" y="2946654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bk object 190"/>
          <p:cNvSpPr/>
          <p:nvPr/>
        </p:nvSpPr>
        <p:spPr>
          <a:xfrm>
            <a:off x="4549521" y="2946654"/>
            <a:ext cx="1223645" cy="0"/>
          </a:xfrm>
          <a:custGeom>
            <a:avLst/>
            <a:gdLst/>
            <a:ahLst/>
            <a:cxnLst/>
            <a:rect l="l" t="t" r="r" b="b"/>
            <a:pathLst>
              <a:path w="1223645" h="0">
                <a:moveTo>
                  <a:pt x="0" y="0"/>
                </a:moveTo>
                <a:lnTo>
                  <a:pt x="1223390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bk object 191"/>
          <p:cNvSpPr/>
          <p:nvPr/>
        </p:nvSpPr>
        <p:spPr>
          <a:xfrm>
            <a:off x="4549521" y="2103945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69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bk object 192"/>
          <p:cNvSpPr/>
          <p:nvPr/>
        </p:nvSpPr>
        <p:spPr>
          <a:xfrm>
            <a:off x="4549521" y="1268158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69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bk object 193"/>
          <p:cNvSpPr/>
          <p:nvPr/>
        </p:nvSpPr>
        <p:spPr>
          <a:xfrm>
            <a:off x="4549521" y="432371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bk object 194"/>
          <p:cNvSpPr/>
          <p:nvPr/>
        </p:nvSpPr>
        <p:spPr>
          <a:xfrm>
            <a:off x="4831841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bk object 195"/>
          <p:cNvSpPr/>
          <p:nvPr/>
        </p:nvSpPr>
        <p:spPr>
          <a:xfrm>
            <a:off x="5302377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bk object 196"/>
          <p:cNvSpPr/>
          <p:nvPr/>
        </p:nvSpPr>
        <p:spPr>
          <a:xfrm>
            <a:off x="5772911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bk object 197"/>
          <p:cNvSpPr/>
          <p:nvPr/>
        </p:nvSpPr>
        <p:spPr>
          <a:xfrm>
            <a:off x="6243446" y="295275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bk object 198"/>
          <p:cNvSpPr/>
          <p:nvPr/>
        </p:nvSpPr>
        <p:spPr>
          <a:xfrm>
            <a:off x="4831841" y="3043682"/>
            <a:ext cx="212090" cy="1574800"/>
          </a:xfrm>
          <a:custGeom>
            <a:avLst/>
            <a:gdLst/>
            <a:ahLst/>
            <a:cxnLst/>
            <a:rect l="l" t="t" r="r" b="b"/>
            <a:pathLst>
              <a:path w="212089" h="1574800">
                <a:moveTo>
                  <a:pt x="0" y="1574546"/>
                </a:moveTo>
                <a:lnTo>
                  <a:pt x="211709" y="1574546"/>
                </a:lnTo>
                <a:lnTo>
                  <a:pt x="211709" y="0"/>
                </a:lnTo>
                <a:lnTo>
                  <a:pt x="0" y="0"/>
                </a:lnTo>
                <a:lnTo>
                  <a:pt x="0" y="1574546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bk object 199"/>
          <p:cNvSpPr/>
          <p:nvPr/>
        </p:nvSpPr>
        <p:spPr>
          <a:xfrm>
            <a:off x="4620133" y="4105147"/>
            <a:ext cx="212090" cy="513080"/>
          </a:xfrm>
          <a:custGeom>
            <a:avLst/>
            <a:gdLst/>
            <a:ahLst/>
            <a:cxnLst/>
            <a:rect l="l" t="t" r="r" b="b"/>
            <a:pathLst>
              <a:path w="212089" h="513079">
                <a:moveTo>
                  <a:pt x="0" y="513079"/>
                </a:moveTo>
                <a:lnTo>
                  <a:pt x="211709" y="513079"/>
                </a:lnTo>
                <a:lnTo>
                  <a:pt x="211709" y="0"/>
                </a:lnTo>
                <a:lnTo>
                  <a:pt x="0" y="0"/>
                </a:lnTo>
                <a:lnTo>
                  <a:pt x="0" y="513079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bk object 200"/>
          <p:cNvSpPr/>
          <p:nvPr/>
        </p:nvSpPr>
        <p:spPr>
          <a:xfrm>
            <a:off x="5302377" y="3003295"/>
            <a:ext cx="212090" cy="1615440"/>
          </a:xfrm>
          <a:custGeom>
            <a:avLst/>
            <a:gdLst/>
            <a:ahLst/>
            <a:cxnLst/>
            <a:rect l="l" t="t" r="r" b="b"/>
            <a:pathLst>
              <a:path w="212089" h="1615439">
                <a:moveTo>
                  <a:pt x="0" y="1614931"/>
                </a:moveTo>
                <a:lnTo>
                  <a:pt x="211709" y="1614931"/>
                </a:lnTo>
                <a:lnTo>
                  <a:pt x="211709" y="0"/>
                </a:lnTo>
                <a:lnTo>
                  <a:pt x="0" y="0"/>
                </a:lnTo>
                <a:lnTo>
                  <a:pt x="0" y="1614931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bk object 201"/>
          <p:cNvSpPr/>
          <p:nvPr/>
        </p:nvSpPr>
        <p:spPr>
          <a:xfrm>
            <a:off x="5090667" y="4091940"/>
            <a:ext cx="212090" cy="526415"/>
          </a:xfrm>
          <a:custGeom>
            <a:avLst/>
            <a:gdLst/>
            <a:ahLst/>
            <a:cxnLst/>
            <a:rect l="l" t="t" r="r" b="b"/>
            <a:pathLst>
              <a:path w="212089" h="526414">
                <a:moveTo>
                  <a:pt x="0" y="526288"/>
                </a:moveTo>
                <a:lnTo>
                  <a:pt x="211709" y="526288"/>
                </a:lnTo>
                <a:lnTo>
                  <a:pt x="211709" y="0"/>
                </a:lnTo>
                <a:lnTo>
                  <a:pt x="0" y="0"/>
                </a:lnTo>
                <a:lnTo>
                  <a:pt x="0" y="526288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bk object 202"/>
          <p:cNvSpPr/>
          <p:nvPr/>
        </p:nvSpPr>
        <p:spPr>
          <a:xfrm>
            <a:off x="5772911" y="2778632"/>
            <a:ext cx="212090" cy="1839595"/>
          </a:xfrm>
          <a:custGeom>
            <a:avLst/>
            <a:gdLst/>
            <a:ahLst/>
            <a:cxnLst/>
            <a:rect l="l" t="t" r="r" b="b"/>
            <a:pathLst>
              <a:path w="212089" h="1839595">
                <a:moveTo>
                  <a:pt x="0" y="1839595"/>
                </a:moveTo>
                <a:lnTo>
                  <a:pt x="211709" y="1839595"/>
                </a:lnTo>
                <a:lnTo>
                  <a:pt x="211709" y="0"/>
                </a:lnTo>
                <a:lnTo>
                  <a:pt x="0" y="0"/>
                </a:lnTo>
                <a:lnTo>
                  <a:pt x="0" y="1839595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bk object 203"/>
          <p:cNvSpPr/>
          <p:nvPr/>
        </p:nvSpPr>
        <p:spPr>
          <a:xfrm>
            <a:off x="5561203" y="4018660"/>
            <a:ext cx="212090" cy="600075"/>
          </a:xfrm>
          <a:custGeom>
            <a:avLst/>
            <a:gdLst/>
            <a:ahLst/>
            <a:cxnLst/>
            <a:rect l="l" t="t" r="r" b="b"/>
            <a:pathLst>
              <a:path w="212089" h="600075">
                <a:moveTo>
                  <a:pt x="0" y="599566"/>
                </a:moveTo>
                <a:lnTo>
                  <a:pt x="211709" y="599566"/>
                </a:lnTo>
                <a:lnTo>
                  <a:pt x="211709" y="0"/>
                </a:lnTo>
                <a:lnTo>
                  <a:pt x="0" y="0"/>
                </a:lnTo>
                <a:lnTo>
                  <a:pt x="0" y="599566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bk object 204"/>
          <p:cNvSpPr/>
          <p:nvPr/>
        </p:nvSpPr>
        <p:spPr>
          <a:xfrm>
            <a:off x="6243446" y="2162555"/>
            <a:ext cx="212090" cy="2456180"/>
          </a:xfrm>
          <a:custGeom>
            <a:avLst/>
            <a:gdLst/>
            <a:ahLst/>
            <a:cxnLst/>
            <a:rect l="l" t="t" r="r" b="b"/>
            <a:pathLst>
              <a:path w="212089" h="2456179">
                <a:moveTo>
                  <a:pt x="0" y="2455672"/>
                </a:moveTo>
                <a:lnTo>
                  <a:pt x="211709" y="2455672"/>
                </a:lnTo>
                <a:lnTo>
                  <a:pt x="211709" y="0"/>
                </a:lnTo>
                <a:lnTo>
                  <a:pt x="0" y="0"/>
                </a:lnTo>
                <a:lnTo>
                  <a:pt x="0" y="2455672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bk object 205"/>
          <p:cNvSpPr/>
          <p:nvPr/>
        </p:nvSpPr>
        <p:spPr>
          <a:xfrm>
            <a:off x="6031738" y="3817873"/>
            <a:ext cx="212090" cy="800735"/>
          </a:xfrm>
          <a:custGeom>
            <a:avLst/>
            <a:gdLst/>
            <a:ahLst/>
            <a:cxnLst/>
            <a:rect l="l" t="t" r="r" b="b"/>
            <a:pathLst>
              <a:path w="212089" h="800735">
                <a:moveTo>
                  <a:pt x="0" y="800353"/>
                </a:moveTo>
                <a:lnTo>
                  <a:pt x="211709" y="800353"/>
                </a:lnTo>
                <a:lnTo>
                  <a:pt x="211709" y="0"/>
                </a:lnTo>
                <a:lnTo>
                  <a:pt x="0" y="0"/>
                </a:lnTo>
                <a:lnTo>
                  <a:pt x="0" y="800353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bk object 206"/>
          <p:cNvSpPr/>
          <p:nvPr/>
        </p:nvSpPr>
        <p:spPr>
          <a:xfrm>
            <a:off x="4549521" y="5119370"/>
            <a:ext cx="1976755" cy="4528820"/>
          </a:xfrm>
          <a:custGeom>
            <a:avLst/>
            <a:gdLst/>
            <a:ahLst/>
            <a:cxnLst/>
            <a:rect l="l" t="t" r="r" b="b"/>
            <a:pathLst>
              <a:path w="1976754" h="4528820">
                <a:moveTo>
                  <a:pt x="0" y="4528820"/>
                </a:moveTo>
                <a:lnTo>
                  <a:pt x="1976247" y="4528820"/>
                </a:lnTo>
                <a:lnTo>
                  <a:pt x="1976247" y="0"/>
                </a:lnTo>
                <a:lnTo>
                  <a:pt x="0" y="0"/>
                </a:lnTo>
                <a:lnTo>
                  <a:pt x="0" y="452882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bk object 207"/>
          <p:cNvSpPr/>
          <p:nvPr/>
        </p:nvSpPr>
        <p:spPr>
          <a:xfrm>
            <a:off x="6455155" y="9024493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8" name="bk object 208"/>
          <p:cNvSpPr/>
          <p:nvPr/>
        </p:nvSpPr>
        <p:spPr>
          <a:xfrm>
            <a:off x="5984621" y="9024493"/>
            <a:ext cx="47625" cy="0"/>
          </a:xfrm>
          <a:custGeom>
            <a:avLst/>
            <a:gdLst/>
            <a:ahLst/>
            <a:cxnLst/>
            <a:rect l="l" t="t" r="r" b="b"/>
            <a:pathLst>
              <a:path w="47625" h="0">
                <a:moveTo>
                  <a:pt x="0" y="0"/>
                </a:moveTo>
                <a:lnTo>
                  <a:pt x="47116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9" name="bk object 209"/>
          <p:cNvSpPr/>
          <p:nvPr/>
        </p:nvSpPr>
        <p:spPr>
          <a:xfrm>
            <a:off x="5514085" y="9024493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0" name="bk object 210"/>
          <p:cNvSpPr/>
          <p:nvPr/>
        </p:nvSpPr>
        <p:spPr>
          <a:xfrm>
            <a:off x="5043551" y="9024493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1" name="bk object 211"/>
          <p:cNvSpPr/>
          <p:nvPr/>
        </p:nvSpPr>
        <p:spPr>
          <a:xfrm>
            <a:off x="4549521" y="9024493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0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2" name="bk object 212"/>
          <p:cNvSpPr/>
          <p:nvPr/>
        </p:nvSpPr>
        <p:spPr>
          <a:xfrm>
            <a:off x="6455155" y="8188579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3" name="bk object 213"/>
          <p:cNvSpPr/>
          <p:nvPr/>
        </p:nvSpPr>
        <p:spPr>
          <a:xfrm>
            <a:off x="4549521" y="8188579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79" h="0">
                <a:moveTo>
                  <a:pt x="0" y="0"/>
                </a:moveTo>
                <a:lnTo>
                  <a:pt x="169392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bk object 214"/>
          <p:cNvSpPr/>
          <p:nvPr/>
        </p:nvSpPr>
        <p:spPr>
          <a:xfrm>
            <a:off x="6455155" y="7352792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bk object 215"/>
          <p:cNvSpPr/>
          <p:nvPr/>
        </p:nvSpPr>
        <p:spPr>
          <a:xfrm>
            <a:off x="4549521" y="7352792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79" h="0">
                <a:moveTo>
                  <a:pt x="0" y="0"/>
                </a:moveTo>
                <a:lnTo>
                  <a:pt x="1693926" y="0"/>
                </a:lnTo>
              </a:path>
            </a:pathLst>
          </a:custGeom>
          <a:ln w="673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bk object 216"/>
          <p:cNvSpPr/>
          <p:nvPr/>
        </p:nvSpPr>
        <p:spPr>
          <a:xfrm>
            <a:off x="4549521" y="6517005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bk object 217"/>
          <p:cNvSpPr/>
          <p:nvPr/>
        </p:nvSpPr>
        <p:spPr>
          <a:xfrm>
            <a:off x="4549521" y="5681090"/>
            <a:ext cx="1976755" cy="0"/>
          </a:xfrm>
          <a:custGeom>
            <a:avLst/>
            <a:gdLst/>
            <a:ahLst/>
            <a:cxnLst/>
            <a:rect l="l" t="t" r="r" b="b"/>
            <a:pathLst>
              <a:path w="1976754" h="0">
                <a:moveTo>
                  <a:pt x="0" y="0"/>
                </a:moveTo>
                <a:lnTo>
                  <a:pt x="1976247" y="0"/>
                </a:lnTo>
              </a:path>
            </a:pathLst>
          </a:custGeom>
          <a:ln w="6731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bk object 218"/>
          <p:cNvSpPr/>
          <p:nvPr/>
        </p:nvSpPr>
        <p:spPr>
          <a:xfrm>
            <a:off x="4549521" y="9435528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8"/>
                </a:moveTo>
                <a:lnTo>
                  <a:pt x="1976247" y="13588"/>
                </a:lnTo>
                <a:lnTo>
                  <a:pt x="1976247" y="0"/>
                </a:lnTo>
                <a:lnTo>
                  <a:pt x="0" y="0"/>
                </a:lnTo>
                <a:lnTo>
                  <a:pt x="0" y="135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bk object 219"/>
          <p:cNvSpPr/>
          <p:nvPr/>
        </p:nvSpPr>
        <p:spPr>
          <a:xfrm>
            <a:off x="6455155" y="8606535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bk object 220"/>
          <p:cNvSpPr/>
          <p:nvPr/>
        </p:nvSpPr>
        <p:spPr>
          <a:xfrm>
            <a:off x="5984621" y="8606535"/>
            <a:ext cx="259079" cy="0"/>
          </a:xfrm>
          <a:custGeom>
            <a:avLst/>
            <a:gdLst/>
            <a:ahLst/>
            <a:cxnLst/>
            <a:rect l="l" t="t" r="r" b="b"/>
            <a:pathLst>
              <a:path w="259079" h="0">
                <a:moveTo>
                  <a:pt x="0" y="0"/>
                </a:moveTo>
                <a:lnTo>
                  <a:pt x="258825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bk object 221"/>
          <p:cNvSpPr/>
          <p:nvPr/>
        </p:nvSpPr>
        <p:spPr>
          <a:xfrm>
            <a:off x="5043551" y="8606535"/>
            <a:ext cx="729615" cy="0"/>
          </a:xfrm>
          <a:custGeom>
            <a:avLst/>
            <a:gdLst/>
            <a:ahLst/>
            <a:cxnLst/>
            <a:rect l="l" t="t" r="r" b="b"/>
            <a:pathLst>
              <a:path w="729614" h="0">
                <a:moveTo>
                  <a:pt x="0" y="0"/>
                </a:moveTo>
                <a:lnTo>
                  <a:pt x="729361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bk object 222"/>
          <p:cNvSpPr/>
          <p:nvPr/>
        </p:nvSpPr>
        <p:spPr>
          <a:xfrm>
            <a:off x="4549521" y="8606535"/>
            <a:ext cx="282575" cy="0"/>
          </a:xfrm>
          <a:custGeom>
            <a:avLst/>
            <a:gdLst/>
            <a:ahLst/>
            <a:cxnLst/>
            <a:rect l="l" t="t" r="r" b="b"/>
            <a:pathLst>
              <a:path w="282575" h="0">
                <a:moveTo>
                  <a:pt x="0" y="0"/>
                </a:moveTo>
                <a:lnTo>
                  <a:pt x="282320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bk object 223"/>
          <p:cNvSpPr/>
          <p:nvPr/>
        </p:nvSpPr>
        <p:spPr>
          <a:xfrm>
            <a:off x="6455155" y="7770748"/>
            <a:ext cx="71120" cy="0"/>
          </a:xfrm>
          <a:custGeom>
            <a:avLst/>
            <a:gdLst/>
            <a:ahLst/>
            <a:cxnLst/>
            <a:rect l="l" t="t" r="r" b="b"/>
            <a:pathLst>
              <a:path w="71120" h="0">
                <a:moveTo>
                  <a:pt x="0" y="0"/>
                </a:moveTo>
                <a:lnTo>
                  <a:pt x="70612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bk object 224"/>
          <p:cNvSpPr/>
          <p:nvPr/>
        </p:nvSpPr>
        <p:spPr>
          <a:xfrm>
            <a:off x="4549521" y="7770748"/>
            <a:ext cx="1694180" cy="0"/>
          </a:xfrm>
          <a:custGeom>
            <a:avLst/>
            <a:gdLst/>
            <a:ahLst/>
            <a:cxnLst/>
            <a:rect l="l" t="t" r="r" b="b"/>
            <a:pathLst>
              <a:path w="1694179" h="0">
                <a:moveTo>
                  <a:pt x="0" y="0"/>
                </a:moveTo>
                <a:lnTo>
                  <a:pt x="1693926" y="0"/>
                </a:lnTo>
              </a:path>
            </a:pathLst>
          </a:custGeom>
          <a:ln w="13588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bk object 225"/>
          <p:cNvSpPr/>
          <p:nvPr/>
        </p:nvSpPr>
        <p:spPr>
          <a:xfrm>
            <a:off x="4549521" y="6928040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bk object 226"/>
          <p:cNvSpPr/>
          <p:nvPr/>
        </p:nvSpPr>
        <p:spPr>
          <a:xfrm>
            <a:off x="4549521" y="6092253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bk object 227"/>
          <p:cNvSpPr/>
          <p:nvPr/>
        </p:nvSpPr>
        <p:spPr>
          <a:xfrm>
            <a:off x="4549521" y="5256466"/>
            <a:ext cx="1976755" cy="13970"/>
          </a:xfrm>
          <a:custGeom>
            <a:avLst/>
            <a:gdLst/>
            <a:ahLst/>
            <a:cxnLst/>
            <a:rect l="l" t="t" r="r" b="b"/>
            <a:pathLst>
              <a:path w="1976754" h="13970">
                <a:moveTo>
                  <a:pt x="0" y="13589"/>
                </a:moveTo>
                <a:lnTo>
                  <a:pt x="1976247" y="13589"/>
                </a:lnTo>
                <a:lnTo>
                  <a:pt x="1976247" y="0"/>
                </a:lnTo>
                <a:lnTo>
                  <a:pt x="0" y="0"/>
                </a:lnTo>
                <a:lnTo>
                  <a:pt x="0" y="135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bk object 228"/>
          <p:cNvSpPr/>
          <p:nvPr/>
        </p:nvSpPr>
        <p:spPr>
          <a:xfrm>
            <a:off x="4831841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9" name="bk object 229"/>
          <p:cNvSpPr/>
          <p:nvPr/>
        </p:nvSpPr>
        <p:spPr>
          <a:xfrm>
            <a:off x="5302377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bk object 230"/>
          <p:cNvSpPr/>
          <p:nvPr/>
        </p:nvSpPr>
        <p:spPr>
          <a:xfrm>
            <a:off x="5772911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bk object 231"/>
          <p:cNvSpPr/>
          <p:nvPr/>
        </p:nvSpPr>
        <p:spPr>
          <a:xfrm>
            <a:off x="6243446" y="5119370"/>
            <a:ext cx="0" cy="4528820"/>
          </a:xfrm>
          <a:custGeom>
            <a:avLst/>
            <a:gdLst/>
            <a:ahLst/>
            <a:cxnLst/>
            <a:rect l="l" t="t" r="r" b="b"/>
            <a:pathLst>
              <a:path w="0" h="4528820">
                <a:moveTo>
                  <a:pt x="0" y="4528820"/>
                </a:moveTo>
                <a:lnTo>
                  <a:pt x="0" y="0"/>
                </a:lnTo>
              </a:path>
            </a:pathLst>
          </a:custGeom>
          <a:ln w="13589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bk object 232"/>
          <p:cNvSpPr/>
          <p:nvPr/>
        </p:nvSpPr>
        <p:spPr>
          <a:xfrm>
            <a:off x="4831841" y="8408161"/>
            <a:ext cx="212090" cy="1034415"/>
          </a:xfrm>
          <a:custGeom>
            <a:avLst/>
            <a:gdLst/>
            <a:ahLst/>
            <a:cxnLst/>
            <a:rect l="l" t="t" r="r" b="b"/>
            <a:pathLst>
              <a:path w="212089" h="1034415">
                <a:moveTo>
                  <a:pt x="0" y="1034161"/>
                </a:moveTo>
                <a:lnTo>
                  <a:pt x="211709" y="1034161"/>
                </a:lnTo>
                <a:lnTo>
                  <a:pt x="211709" y="0"/>
                </a:lnTo>
                <a:lnTo>
                  <a:pt x="0" y="0"/>
                </a:lnTo>
                <a:lnTo>
                  <a:pt x="0" y="1034161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bk object 233"/>
          <p:cNvSpPr/>
          <p:nvPr/>
        </p:nvSpPr>
        <p:spPr>
          <a:xfrm>
            <a:off x="4620133" y="9105265"/>
            <a:ext cx="212090" cy="337185"/>
          </a:xfrm>
          <a:custGeom>
            <a:avLst/>
            <a:gdLst/>
            <a:ahLst/>
            <a:cxnLst/>
            <a:rect l="l" t="t" r="r" b="b"/>
            <a:pathLst>
              <a:path w="212089" h="337184">
                <a:moveTo>
                  <a:pt x="0" y="337057"/>
                </a:moveTo>
                <a:lnTo>
                  <a:pt x="211709" y="337057"/>
                </a:lnTo>
                <a:lnTo>
                  <a:pt x="211709" y="0"/>
                </a:lnTo>
                <a:lnTo>
                  <a:pt x="0" y="0"/>
                </a:lnTo>
                <a:lnTo>
                  <a:pt x="0" y="337057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bk object 234"/>
          <p:cNvSpPr/>
          <p:nvPr/>
        </p:nvSpPr>
        <p:spPr>
          <a:xfrm>
            <a:off x="5302377" y="8602853"/>
            <a:ext cx="212090" cy="839469"/>
          </a:xfrm>
          <a:custGeom>
            <a:avLst/>
            <a:gdLst/>
            <a:ahLst/>
            <a:cxnLst/>
            <a:rect l="l" t="t" r="r" b="b"/>
            <a:pathLst>
              <a:path w="212089" h="839470">
                <a:moveTo>
                  <a:pt x="0" y="839470"/>
                </a:moveTo>
                <a:lnTo>
                  <a:pt x="211709" y="839470"/>
                </a:lnTo>
                <a:lnTo>
                  <a:pt x="211709" y="0"/>
                </a:lnTo>
                <a:lnTo>
                  <a:pt x="0" y="0"/>
                </a:lnTo>
                <a:lnTo>
                  <a:pt x="0" y="839470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bk object 235"/>
          <p:cNvSpPr/>
          <p:nvPr/>
        </p:nvSpPr>
        <p:spPr>
          <a:xfrm>
            <a:off x="5090667" y="9168765"/>
            <a:ext cx="212090" cy="273685"/>
          </a:xfrm>
          <a:custGeom>
            <a:avLst/>
            <a:gdLst/>
            <a:ahLst/>
            <a:cxnLst/>
            <a:rect l="l" t="t" r="r" b="b"/>
            <a:pathLst>
              <a:path w="212089" h="273684">
                <a:moveTo>
                  <a:pt x="0" y="273557"/>
                </a:moveTo>
                <a:lnTo>
                  <a:pt x="211709" y="273557"/>
                </a:lnTo>
                <a:lnTo>
                  <a:pt x="211709" y="0"/>
                </a:lnTo>
                <a:lnTo>
                  <a:pt x="0" y="0"/>
                </a:lnTo>
                <a:lnTo>
                  <a:pt x="0" y="273557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bk object 236"/>
          <p:cNvSpPr/>
          <p:nvPr/>
        </p:nvSpPr>
        <p:spPr>
          <a:xfrm>
            <a:off x="5772911" y="8284591"/>
            <a:ext cx="212090" cy="1158240"/>
          </a:xfrm>
          <a:custGeom>
            <a:avLst/>
            <a:gdLst/>
            <a:ahLst/>
            <a:cxnLst/>
            <a:rect l="l" t="t" r="r" b="b"/>
            <a:pathLst>
              <a:path w="212089" h="1158240">
                <a:moveTo>
                  <a:pt x="0" y="1157731"/>
                </a:moveTo>
                <a:lnTo>
                  <a:pt x="211709" y="1157731"/>
                </a:lnTo>
                <a:lnTo>
                  <a:pt x="211709" y="0"/>
                </a:lnTo>
                <a:lnTo>
                  <a:pt x="0" y="0"/>
                </a:lnTo>
                <a:lnTo>
                  <a:pt x="0" y="1157731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bk object 237"/>
          <p:cNvSpPr/>
          <p:nvPr/>
        </p:nvSpPr>
        <p:spPr>
          <a:xfrm>
            <a:off x="5561203" y="9065006"/>
            <a:ext cx="212090" cy="377825"/>
          </a:xfrm>
          <a:custGeom>
            <a:avLst/>
            <a:gdLst/>
            <a:ahLst/>
            <a:cxnLst/>
            <a:rect l="l" t="t" r="r" b="b"/>
            <a:pathLst>
              <a:path w="212089" h="377825">
                <a:moveTo>
                  <a:pt x="0" y="377317"/>
                </a:moveTo>
                <a:lnTo>
                  <a:pt x="211709" y="377317"/>
                </a:lnTo>
                <a:lnTo>
                  <a:pt x="211709" y="0"/>
                </a:lnTo>
                <a:lnTo>
                  <a:pt x="0" y="0"/>
                </a:lnTo>
                <a:lnTo>
                  <a:pt x="0" y="377317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bk object 238"/>
          <p:cNvSpPr/>
          <p:nvPr/>
        </p:nvSpPr>
        <p:spPr>
          <a:xfrm>
            <a:off x="6243446" y="7140829"/>
            <a:ext cx="212090" cy="2301875"/>
          </a:xfrm>
          <a:custGeom>
            <a:avLst/>
            <a:gdLst/>
            <a:ahLst/>
            <a:cxnLst/>
            <a:rect l="l" t="t" r="r" b="b"/>
            <a:pathLst>
              <a:path w="212089" h="2301875">
                <a:moveTo>
                  <a:pt x="0" y="2301494"/>
                </a:moveTo>
                <a:lnTo>
                  <a:pt x="211709" y="2301494"/>
                </a:lnTo>
                <a:lnTo>
                  <a:pt x="211709" y="0"/>
                </a:lnTo>
                <a:lnTo>
                  <a:pt x="0" y="0"/>
                </a:lnTo>
                <a:lnTo>
                  <a:pt x="0" y="2301494"/>
                </a:lnTo>
                <a:close/>
              </a:path>
            </a:pathLst>
          </a:custGeom>
          <a:solidFill>
            <a:srgbClr val="00BFC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bk object 239"/>
          <p:cNvSpPr/>
          <p:nvPr/>
        </p:nvSpPr>
        <p:spPr>
          <a:xfrm>
            <a:off x="6031738" y="8692260"/>
            <a:ext cx="212090" cy="750570"/>
          </a:xfrm>
          <a:custGeom>
            <a:avLst/>
            <a:gdLst/>
            <a:ahLst/>
            <a:cxnLst/>
            <a:rect l="l" t="t" r="r" b="b"/>
            <a:pathLst>
              <a:path w="212089" h="750570">
                <a:moveTo>
                  <a:pt x="0" y="750061"/>
                </a:moveTo>
                <a:lnTo>
                  <a:pt x="211709" y="750061"/>
                </a:lnTo>
                <a:lnTo>
                  <a:pt x="211709" y="0"/>
                </a:lnTo>
                <a:lnTo>
                  <a:pt x="0" y="0"/>
                </a:lnTo>
                <a:lnTo>
                  <a:pt x="0" y="750061"/>
                </a:lnTo>
                <a:close/>
              </a:path>
            </a:pathLst>
          </a:custGeom>
          <a:solidFill>
            <a:srgbClr val="F8766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bk object 240"/>
          <p:cNvSpPr/>
          <p:nvPr/>
        </p:nvSpPr>
        <p:spPr>
          <a:xfrm>
            <a:off x="457834" y="4893690"/>
            <a:ext cx="1976755" cy="226060"/>
          </a:xfrm>
          <a:custGeom>
            <a:avLst/>
            <a:gdLst/>
            <a:ahLst/>
            <a:cxnLst/>
            <a:rect l="l" t="t" r="r" b="b"/>
            <a:pathLst>
              <a:path w="1976755" h="226060">
                <a:moveTo>
                  <a:pt x="0" y="225678"/>
                </a:moveTo>
                <a:lnTo>
                  <a:pt x="1976247" y="225678"/>
                </a:lnTo>
                <a:lnTo>
                  <a:pt x="1976247" y="0"/>
                </a:lnTo>
                <a:lnTo>
                  <a:pt x="0" y="0"/>
                </a:lnTo>
                <a:lnTo>
                  <a:pt x="0" y="2256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2672" y="4920488"/>
            <a:ext cx="2673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A1A1A"/>
                </a:solidFill>
                <a:latin typeface="Arial"/>
                <a:cs typeface="Arial"/>
              </a:rPr>
              <a:t>EUR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03677" y="4893690"/>
            <a:ext cx="1976755" cy="226060"/>
          </a:xfrm>
          <a:custGeom>
            <a:avLst/>
            <a:gdLst/>
            <a:ahLst/>
            <a:cxnLst/>
            <a:rect l="l" t="t" r="r" b="b"/>
            <a:pathLst>
              <a:path w="1976754" h="226060">
                <a:moveTo>
                  <a:pt x="0" y="225678"/>
                </a:moveTo>
                <a:lnTo>
                  <a:pt x="1976247" y="225678"/>
                </a:lnTo>
                <a:lnTo>
                  <a:pt x="1976247" y="0"/>
                </a:lnTo>
                <a:lnTo>
                  <a:pt x="0" y="0"/>
                </a:lnTo>
                <a:lnTo>
                  <a:pt x="0" y="2256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364738" y="4920488"/>
            <a:ext cx="2546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A1A1A"/>
                </a:solidFill>
                <a:latin typeface="Arial"/>
                <a:cs typeface="Arial"/>
              </a:rPr>
              <a:t>SEA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49521" y="4893690"/>
            <a:ext cx="1976755" cy="226060"/>
          </a:xfrm>
          <a:custGeom>
            <a:avLst/>
            <a:gdLst/>
            <a:ahLst/>
            <a:cxnLst/>
            <a:rect l="l" t="t" r="r" b="b"/>
            <a:pathLst>
              <a:path w="1976754" h="226060">
                <a:moveTo>
                  <a:pt x="0" y="225678"/>
                </a:moveTo>
                <a:lnTo>
                  <a:pt x="1976247" y="225678"/>
                </a:lnTo>
                <a:lnTo>
                  <a:pt x="1976247" y="0"/>
                </a:lnTo>
                <a:lnTo>
                  <a:pt x="0" y="0"/>
                </a:lnTo>
                <a:lnTo>
                  <a:pt x="0" y="2256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91658" y="4920488"/>
            <a:ext cx="2921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A1A1A"/>
                </a:solidFill>
                <a:latin typeface="Arial"/>
                <a:cs typeface="Arial"/>
              </a:rPr>
              <a:t>WPR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834" y="69596"/>
            <a:ext cx="1976755" cy="226060"/>
          </a:xfrm>
          <a:custGeom>
            <a:avLst/>
            <a:gdLst/>
            <a:ahLst/>
            <a:cxnLst/>
            <a:rect l="l" t="t" r="r" b="b"/>
            <a:pathLst>
              <a:path w="1976755" h="226060">
                <a:moveTo>
                  <a:pt x="0" y="225678"/>
                </a:moveTo>
                <a:lnTo>
                  <a:pt x="1976247" y="225678"/>
                </a:lnTo>
                <a:lnTo>
                  <a:pt x="1976247" y="0"/>
                </a:lnTo>
                <a:lnTo>
                  <a:pt x="0" y="0"/>
                </a:lnTo>
                <a:lnTo>
                  <a:pt x="0" y="2256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18894" y="96393"/>
            <a:ext cx="2540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A1A1A"/>
                </a:solidFill>
                <a:latin typeface="Arial"/>
                <a:cs typeface="Arial"/>
              </a:rPr>
              <a:t>AFR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503677" y="69596"/>
            <a:ext cx="1976755" cy="226060"/>
          </a:xfrm>
          <a:custGeom>
            <a:avLst/>
            <a:gdLst/>
            <a:ahLst/>
            <a:cxnLst/>
            <a:rect l="l" t="t" r="r" b="b"/>
            <a:pathLst>
              <a:path w="1976754" h="226060">
                <a:moveTo>
                  <a:pt x="0" y="225678"/>
                </a:moveTo>
                <a:lnTo>
                  <a:pt x="1976247" y="225678"/>
                </a:lnTo>
                <a:lnTo>
                  <a:pt x="1976247" y="0"/>
                </a:lnTo>
                <a:lnTo>
                  <a:pt x="0" y="0"/>
                </a:lnTo>
                <a:lnTo>
                  <a:pt x="0" y="2256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352165" y="96393"/>
            <a:ext cx="279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A1A1A"/>
                </a:solidFill>
                <a:latin typeface="Arial"/>
                <a:cs typeface="Arial"/>
              </a:rPr>
              <a:t>AMR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49521" y="69596"/>
            <a:ext cx="1976755" cy="226060"/>
          </a:xfrm>
          <a:custGeom>
            <a:avLst/>
            <a:gdLst/>
            <a:ahLst/>
            <a:cxnLst/>
            <a:rect l="l" t="t" r="r" b="b"/>
            <a:pathLst>
              <a:path w="1976754" h="226060">
                <a:moveTo>
                  <a:pt x="0" y="225678"/>
                </a:moveTo>
                <a:lnTo>
                  <a:pt x="1976247" y="225678"/>
                </a:lnTo>
                <a:lnTo>
                  <a:pt x="1976247" y="0"/>
                </a:lnTo>
                <a:lnTo>
                  <a:pt x="0" y="0"/>
                </a:lnTo>
                <a:lnTo>
                  <a:pt x="0" y="2256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398008" y="96393"/>
            <a:ext cx="2794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1A1A1A"/>
                </a:solidFill>
                <a:latin typeface="Arial"/>
                <a:cs typeface="Arial"/>
              </a:rPr>
              <a:t>EMR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0155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210691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681226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51760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566927" y="9665843"/>
            <a:ext cx="12877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600" algn="l"/>
                <a:tab pos="953135" algn="l"/>
              </a:tabLst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15−24	25−34	35−44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78532" y="9665843"/>
            <a:ext cx="346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45−54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785998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256534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727069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197603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4024503" y="9665843"/>
            <a:ext cx="346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45−54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831841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302377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772911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243446" y="9648190"/>
            <a:ext cx="0" cy="34925"/>
          </a:xfrm>
          <a:custGeom>
            <a:avLst/>
            <a:gdLst/>
            <a:ahLst/>
            <a:cxnLst/>
            <a:rect l="l" t="t" r="r" b="b"/>
            <a:pathLst>
              <a:path w="0" h="34925">
                <a:moveTo>
                  <a:pt x="0" y="34797"/>
                </a:moveTo>
                <a:lnTo>
                  <a:pt x="0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4658740" y="9665843"/>
            <a:ext cx="12877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600" algn="l"/>
                <a:tab pos="953135" algn="l"/>
              </a:tabLst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15−24	25−34	35−44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70346" y="9665843"/>
            <a:ext cx="3467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45−54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23647" y="4532248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0.0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23647" y="3696461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0.5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23647" y="2860675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1.0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3647" y="2024760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1.5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3647" y="1188973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2.0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23647" y="353186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3037" y="4618228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23037" y="378244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23037" y="294665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23037" y="2110739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23037" y="127495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23037" y="439166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23647" y="9356343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0.0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23647" y="8520557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0.5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23647" y="7684769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1.0</a:t>
            </a:r>
            <a:endParaRPr sz="9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3647" y="6848856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1.5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23647" y="6013069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2.0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3647" y="5177282"/>
            <a:ext cx="1847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23037" y="9442322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423037" y="8606535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423037" y="7770748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423037" y="6934834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423037" y="6099047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423037" y="5263260"/>
            <a:ext cx="34925" cy="0"/>
          </a:xfrm>
          <a:custGeom>
            <a:avLst/>
            <a:gdLst/>
            <a:ahLst/>
            <a:cxnLst/>
            <a:rect l="l" t="t" r="r" b="b"/>
            <a:pathLst>
              <a:path w="34925" h="0">
                <a:moveTo>
                  <a:pt x="0" y="0"/>
                </a:moveTo>
                <a:lnTo>
                  <a:pt x="34797" y="0"/>
                </a:lnTo>
              </a:path>
            </a:pathLst>
          </a:custGeom>
          <a:ln w="13589">
            <a:solidFill>
              <a:srgbClr val="33333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 txBox="1"/>
          <p:nvPr/>
        </p:nvSpPr>
        <p:spPr>
          <a:xfrm>
            <a:off x="2612770" y="9665843"/>
            <a:ext cx="1287780" cy="3352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2600" algn="l"/>
                <a:tab pos="953769" algn="l"/>
              </a:tabLst>
            </a:pPr>
            <a:r>
              <a:rPr dirty="0" sz="900">
                <a:solidFill>
                  <a:srgbClr val="4D4D4D"/>
                </a:solidFill>
                <a:latin typeface="Arial"/>
                <a:cs typeface="Arial"/>
              </a:rPr>
              <a:t>15−24	25−34	35−44</a:t>
            </a:r>
            <a:endParaRPr sz="900">
              <a:latin typeface="Arial"/>
              <a:cs typeface="Arial"/>
            </a:endParaRPr>
          </a:p>
          <a:p>
            <a:pPr marL="735330">
              <a:lnSpc>
                <a:spcPct val="100000"/>
              </a:lnSpc>
              <a:spcBef>
                <a:spcPts val="35"/>
              </a:spcBef>
            </a:pPr>
            <a:r>
              <a:rPr dirty="0" sz="1100">
                <a:latin typeface="Arial"/>
                <a:cs typeface="Arial"/>
              </a:rPr>
              <a:t>Age</a:t>
            </a:r>
            <a:endParaRPr sz="11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0759" y="3581804"/>
            <a:ext cx="181610" cy="2780030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1315"/>
              </a:lnSpc>
            </a:pPr>
            <a:r>
              <a:rPr dirty="0" sz="1100">
                <a:latin typeface="Arial"/>
                <a:cs typeface="Arial"/>
              </a:rPr>
              <a:t>TB incidence </a:t>
            </a:r>
            <a:r>
              <a:rPr dirty="0" sz="1100" spc="-5">
                <a:latin typeface="Arial"/>
                <a:cs typeface="Arial"/>
              </a:rPr>
              <a:t>rate </a:t>
            </a:r>
            <a:r>
              <a:rPr dirty="0" sz="1100">
                <a:latin typeface="Arial"/>
                <a:cs typeface="Arial"/>
              </a:rPr>
              <a:t>per 1000 pregnant</a:t>
            </a:r>
            <a:r>
              <a:rPr dirty="0" sz="1100" spc="-80">
                <a:latin typeface="Arial"/>
                <a:cs typeface="Arial"/>
              </a:rPr>
              <a:t> </a:t>
            </a:r>
            <a:r>
              <a:rPr dirty="0" sz="1100" spc="-5">
                <a:latin typeface="Arial"/>
                <a:cs typeface="Arial"/>
              </a:rPr>
              <a:t>women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732517" y="4858511"/>
            <a:ext cx="223532" cy="4362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6721856" y="4615179"/>
            <a:ext cx="897890" cy="649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">
                <a:latin typeface="Arial"/>
                <a:cs typeface="Arial"/>
              </a:rPr>
              <a:t>variable</a:t>
            </a:r>
            <a:endParaRPr sz="1100">
              <a:latin typeface="Arial"/>
              <a:cs typeface="Arial"/>
            </a:endParaRPr>
          </a:p>
          <a:p>
            <a:pPr marL="301625" marR="5080">
              <a:lnSpc>
                <a:spcPct val="160000"/>
              </a:lnSpc>
              <a:spcBef>
                <a:spcPts val="135"/>
              </a:spcBef>
            </a:pPr>
            <a:r>
              <a:rPr dirty="0" sz="900" spc="-45">
                <a:latin typeface="Arial"/>
                <a:cs typeface="Arial"/>
              </a:rPr>
              <a:t>P</a:t>
            </a:r>
            <a:r>
              <a:rPr dirty="0" sz="900">
                <a:latin typeface="Arial"/>
                <a:cs typeface="Arial"/>
              </a:rPr>
              <a:t>ostpa</a:t>
            </a:r>
            <a:r>
              <a:rPr dirty="0" sz="900" spc="35">
                <a:latin typeface="Arial"/>
                <a:cs typeface="Arial"/>
              </a:rPr>
              <a:t>r</a:t>
            </a:r>
            <a:r>
              <a:rPr dirty="0" sz="900">
                <a:latin typeface="Arial"/>
                <a:cs typeface="Arial"/>
              </a:rPr>
              <a:t>tum  Pregnancy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2019-10-04T13:55:49Z</dcterms:created>
  <dcterms:modified xsi:type="dcterms:W3CDTF">2019-10-04T13:55:49Z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2019-10-04T00:00:00Z</vt:filetime>
  </property>
  <property fmtid="{D5CDD505-2E9C-101B-9397-08002B2CF9AE}" pid="3" name="Creator">
    <vt:lpwstr>R</vt:lpwstr>
  </property>
  <property fmtid="{D5CDD505-2E9C-101B-9397-08002B2CF9AE}" pid="4" name="LastSaved">
    <vt:filetime>2019-10-04T00:00:00Z</vt:filetime>
  </property>
</Properties>
</file>