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399275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84596ee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84596e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19965" y="5302386"/>
            <a:ext cx="18359596" cy="11279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699941" y="17017128"/>
            <a:ext cx="16199644" cy="7822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21238" y="9588541"/>
            <a:ext cx="20557051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057411" y="13124713"/>
            <a:ext cx="27456900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5392382" y="8602312"/>
            <a:ext cx="27456900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73719" y="8077332"/>
            <a:ext cx="18629590" cy="1347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473719" y="21682033"/>
            <a:ext cx="18629590" cy="7087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84967" y="8624810"/>
            <a:ext cx="9179798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0934760" y="8624810"/>
            <a:ext cx="9179798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87781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87783" y="7942328"/>
            <a:ext cx="9137610" cy="3892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487783" y="11834740"/>
            <a:ext cx="9137610" cy="1740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0934761" y="7942328"/>
            <a:ext cx="9182611" cy="3892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0934761" y="11834740"/>
            <a:ext cx="9182611" cy="1740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487781" y="2159952"/>
            <a:ext cx="6966409" cy="7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9182611" y="4664905"/>
            <a:ext cx="10934760" cy="230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8596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indent="-648589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indent="-588581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indent="-528574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indent="-528573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indent="-528573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indent="-528573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indent="-528573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indent="-528573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487781" y="9719786"/>
            <a:ext cx="6966409" cy="18007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487781" y="2159952"/>
            <a:ext cx="6966409" cy="7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9182611" y="4664905"/>
            <a:ext cx="10934760" cy="2302449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487781" y="9719786"/>
            <a:ext cx="6966409" cy="18007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b="0" i="0" sz="10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8589" lvl="0" marL="457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581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74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602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601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601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601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601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602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5254666" y="30029347"/>
            <a:ext cx="4859893" cy="172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599524" cy="391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486475"/>
            <a:ext cx="21599498" cy="39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