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Nuni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318500e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318500e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00a3beee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00a3beee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00a3beee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00a3beee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00a3bee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00a3beee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00a3bee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00a3bee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00a3beee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00a3beee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>
            <a:spLocks noGrp="1"/>
          </p:cNvSpPr>
          <p:nvPr>
            <p:ph type="dt" idx="10"/>
          </p:nvPr>
        </p:nvSpPr>
        <p:spPr>
          <a:xfrm>
            <a:off x="685800" y="4686226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ftr" idx="11"/>
          </p:nvPr>
        </p:nvSpPr>
        <p:spPr>
          <a:xfrm>
            <a:off x="3124200" y="4686226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ldNum" idx="12"/>
          </p:nvPr>
        </p:nvSpPr>
        <p:spPr>
          <a:xfrm>
            <a:off x="6553200" y="4686226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9550" tIns="49775" rIns="99550" bIns="497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9550" tIns="49775" rIns="99550" bIns="49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9550" tIns="49775" rIns="99550" bIns="497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9550" tIns="49775" rIns="99550" bIns="497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9550" tIns="49775" rIns="99550" bIns="49775" anchor="t" anchorCtr="0">
            <a:noAutofit/>
          </a:bodyPr>
          <a:lstStyle>
            <a:lvl1pPr marL="457200" lvl="0" indent="-450850" rtl="0">
              <a:spcBef>
                <a:spcPts val="700"/>
              </a:spcBef>
              <a:spcAft>
                <a:spcPts val="0"/>
              </a:spcAft>
              <a:buSzPts val="3500"/>
              <a:buChar char="•"/>
              <a:defRPr/>
            </a:lvl1pPr>
            <a:lvl2pPr marL="914400" lvl="1" indent="-419100" rtl="0">
              <a:spcBef>
                <a:spcPts val="600"/>
              </a:spcBef>
              <a:spcAft>
                <a:spcPts val="0"/>
              </a:spcAft>
              <a:buSzPts val="3000"/>
              <a:buChar char="–"/>
              <a:defRPr/>
            </a:lvl2pPr>
            <a:lvl3pPr marL="1371600" lvl="2" indent="-393700" rtl="0">
              <a:spcBef>
                <a:spcPts val="500"/>
              </a:spcBef>
              <a:spcAft>
                <a:spcPts val="0"/>
              </a:spcAft>
              <a:buSzPts val="2600"/>
              <a:buChar char="•"/>
              <a:defRPr/>
            </a:lvl3pPr>
            <a:lvl4pPr marL="1828800" lvl="3" indent="-368300" rtl="0">
              <a:spcBef>
                <a:spcPts val="400"/>
              </a:spcBef>
              <a:spcAft>
                <a:spcPts val="0"/>
              </a:spcAft>
              <a:buSzPts val="2200"/>
              <a:buChar char="–"/>
              <a:defRPr/>
            </a:lvl4pPr>
            <a:lvl5pPr marL="2286000" lvl="4" indent="-368300" rtl="0">
              <a:spcBef>
                <a:spcPts val="400"/>
              </a:spcBef>
              <a:spcAft>
                <a:spcPts val="0"/>
              </a:spcAft>
              <a:buSzPts val="2200"/>
              <a:buChar char="»"/>
              <a:defRPr/>
            </a:lvl5pPr>
            <a:lvl6pPr marL="2743200" lvl="5" indent="-368300" rtl="0">
              <a:spcBef>
                <a:spcPts val="400"/>
              </a:spcBef>
              <a:spcAft>
                <a:spcPts val="0"/>
              </a:spcAft>
              <a:buSzPts val="2200"/>
              <a:buChar char="»"/>
              <a:defRPr/>
            </a:lvl6pPr>
            <a:lvl7pPr marL="3200400" lvl="6" indent="-368300" rtl="0">
              <a:spcBef>
                <a:spcPts val="400"/>
              </a:spcBef>
              <a:spcAft>
                <a:spcPts val="0"/>
              </a:spcAft>
              <a:buSzPts val="2200"/>
              <a:buChar char="»"/>
              <a:defRPr/>
            </a:lvl7pPr>
            <a:lvl8pPr marL="3657600" lvl="7" indent="-368300" rtl="0">
              <a:spcBef>
                <a:spcPts val="400"/>
              </a:spcBef>
              <a:spcAft>
                <a:spcPts val="0"/>
              </a:spcAft>
              <a:buSzPts val="2200"/>
              <a:buChar char="»"/>
              <a:defRPr/>
            </a:lvl8pPr>
            <a:lvl9pPr marL="4114800" lvl="8" indent="-368300" rtl="0">
              <a:spcBef>
                <a:spcPts val="400"/>
              </a:spcBef>
              <a:spcAft>
                <a:spcPts val="0"/>
              </a:spcAft>
              <a:buSzPts val="2200"/>
              <a:buChar char="»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9550" tIns="49775" rIns="99550" bIns="497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2808514" y="410766"/>
            <a:ext cx="6720114" cy="4582047"/>
            <a:chOff x="5680" y="2206"/>
            <a:chExt cx="14816" cy="24630"/>
          </a:xfrm>
        </p:grpSpPr>
        <p:sp>
          <p:nvSpPr>
            <p:cNvPr id="7" name="Google Shape;7;p1"/>
            <p:cNvSpPr/>
            <p:nvPr/>
          </p:nvSpPr>
          <p:spPr>
            <a:xfrm>
              <a:off x="5680" y="2206"/>
              <a:ext cx="14562" cy="24630"/>
            </a:xfrm>
            <a:custGeom>
              <a:avLst/>
              <a:gdLst/>
              <a:ahLst/>
              <a:cxnLst/>
              <a:rect l="l" t="t" r="r" b="b"/>
              <a:pathLst>
                <a:path w="14562" h="24630" extrusionOk="0">
                  <a:moveTo>
                    <a:pt x="14560" y="818"/>
                  </a:moveTo>
                  <a:cubicBezTo>
                    <a:pt x="13648" y="546"/>
                    <a:pt x="12451" y="0"/>
                    <a:pt x="10008" y="16"/>
                  </a:cubicBezTo>
                  <a:cubicBezTo>
                    <a:pt x="5108" y="24"/>
                    <a:pt x="1011" y="3976"/>
                    <a:pt x="1011" y="5139"/>
                  </a:cubicBezTo>
                  <a:cubicBezTo>
                    <a:pt x="1004" y="5502"/>
                    <a:pt x="1379" y="5661"/>
                    <a:pt x="1520" y="5891"/>
                  </a:cubicBezTo>
                  <a:cubicBezTo>
                    <a:pt x="1741" y="6222"/>
                    <a:pt x="1629" y="6482"/>
                    <a:pt x="1742" y="6576"/>
                  </a:cubicBezTo>
                  <a:cubicBezTo>
                    <a:pt x="1908" y="6691"/>
                    <a:pt x="1859" y="6764"/>
                    <a:pt x="1980" y="7054"/>
                  </a:cubicBezTo>
                  <a:cubicBezTo>
                    <a:pt x="2077" y="7248"/>
                    <a:pt x="2299" y="7347"/>
                    <a:pt x="2392" y="7636"/>
                  </a:cubicBezTo>
                  <a:cubicBezTo>
                    <a:pt x="2506" y="7982"/>
                    <a:pt x="2413" y="7613"/>
                    <a:pt x="2441" y="8024"/>
                  </a:cubicBezTo>
                  <a:cubicBezTo>
                    <a:pt x="2434" y="9913"/>
                    <a:pt x="2457" y="18083"/>
                    <a:pt x="2464" y="20274"/>
                  </a:cubicBezTo>
                  <a:cubicBezTo>
                    <a:pt x="2489" y="20557"/>
                    <a:pt x="1471" y="20703"/>
                    <a:pt x="1120" y="20930"/>
                  </a:cubicBezTo>
                  <a:cubicBezTo>
                    <a:pt x="913" y="21049"/>
                    <a:pt x="686" y="21437"/>
                    <a:pt x="544" y="21746"/>
                  </a:cubicBezTo>
                  <a:cubicBezTo>
                    <a:pt x="469" y="21929"/>
                    <a:pt x="99" y="22057"/>
                    <a:pt x="64" y="22306"/>
                  </a:cubicBezTo>
                  <a:cubicBezTo>
                    <a:pt x="0" y="22770"/>
                    <a:pt x="64" y="23282"/>
                    <a:pt x="256" y="23458"/>
                  </a:cubicBezTo>
                  <a:cubicBezTo>
                    <a:pt x="962" y="24055"/>
                    <a:pt x="5233" y="24610"/>
                    <a:pt x="8384" y="24610"/>
                  </a:cubicBezTo>
                  <a:cubicBezTo>
                    <a:pt x="10773" y="24610"/>
                    <a:pt x="12502" y="24630"/>
                    <a:pt x="14562" y="24460"/>
                  </a:cubicBezTo>
                  <a:cubicBezTo>
                    <a:pt x="14554" y="21857"/>
                    <a:pt x="14560" y="5734"/>
                    <a:pt x="14560" y="818"/>
                  </a:cubicBezTo>
                  <a:close/>
                </a:path>
              </a:pathLst>
            </a:custGeom>
            <a:solidFill>
              <a:srgbClr val="D8E3FF"/>
            </a:solidFill>
            <a:ln w="9525" cap="flat" cmpd="sng">
              <a:solidFill>
                <a:srgbClr val="D8E3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0975" tIns="10500" rIns="20975" bIns="105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" name="Google Shape;8;p1"/>
            <p:cNvGrpSpPr/>
            <p:nvPr/>
          </p:nvGrpSpPr>
          <p:grpSpPr>
            <a:xfrm>
              <a:off x="5994" y="6406"/>
              <a:ext cx="14502" cy="19450"/>
              <a:chOff x="5994" y="6406"/>
              <a:chExt cx="14502" cy="19450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5994" y="24269"/>
                <a:ext cx="14278" cy="1587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587" extrusionOk="0">
                    <a:moveTo>
                      <a:pt x="14278" y="995"/>
                    </a:moveTo>
                    <a:cubicBezTo>
                      <a:pt x="12518" y="1059"/>
                      <a:pt x="9782" y="1219"/>
                      <a:pt x="7878" y="1203"/>
                    </a:cubicBezTo>
                    <a:cubicBezTo>
                      <a:pt x="5974" y="1187"/>
                      <a:pt x="1606" y="883"/>
                      <a:pt x="438" y="115"/>
                    </a:cubicBezTo>
                    <a:cubicBezTo>
                      <a:pt x="259" y="0"/>
                      <a:pt x="73" y="112"/>
                      <a:pt x="54" y="211"/>
                    </a:cubicBezTo>
                    <a:cubicBezTo>
                      <a:pt x="35" y="310"/>
                      <a:pt x="0" y="600"/>
                      <a:pt x="326" y="707"/>
                    </a:cubicBezTo>
                    <a:cubicBezTo>
                      <a:pt x="2390" y="1395"/>
                      <a:pt x="5990" y="1587"/>
                      <a:pt x="8070" y="1587"/>
                    </a:cubicBezTo>
                    <a:cubicBezTo>
                      <a:pt x="9638" y="1575"/>
                      <a:pt x="12630" y="1459"/>
                      <a:pt x="14262" y="1363"/>
                    </a:cubicBezTo>
                    <a:cubicBezTo>
                      <a:pt x="14270" y="1155"/>
                      <a:pt x="14278" y="995"/>
                      <a:pt x="14278" y="99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7000" y="23168"/>
                <a:ext cx="2168" cy="112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120" extrusionOk="0">
                    <a:moveTo>
                      <a:pt x="8" y="432"/>
                    </a:moveTo>
                    <a:cubicBezTo>
                      <a:pt x="0" y="584"/>
                      <a:pt x="496" y="832"/>
                      <a:pt x="824" y="928"/>
                    </a:cubicBezTo>
                    <a:cubicBezTo>
                      <a:pt x="1152" y="1024"/>
                      <a:pt x="1912" y="1120"/>
                      <a:pt x="2040" y="960"/>
                    </a:cubicBezTo>
                    <a:cubicBezTo>
                      <a:pt x="2168" y="800"/>
                      <a:pt x="1917" y="669"/>
                      <a:pt x="1880" y="544"/>
                    </a:cubicBezTo>
                    <a:cubicBezTo>
                      <a:pt x="1843" y="419"/>
                      <a:pt x="1928" y="336"/>
                      <a:pt x="1800" y="224"/>
                    </a:cubicBezTo>
                    <a:cubicBezTo>
                      <a:pt x="1672" y="112"/>
                      <a:pt x="1320" y="0"/>
                      <a:pt x="840" y="0"/>
                    </a:cubicBezTo>
                    <a:cubicBezTo>
                      <a:pt x="360" y="0"/>
                      <a:pt x="16" y="280"/>
                      <a:pt x="8" y="43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10896" y="22512"/>
                <a:ext cx="3760" cy="2064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2064" extrusionOk="0">
                    <a:moveTo>
                      <a:pt x="112" y="224"/>
                    </a:moveTo>
                    <a:cubicBezTo>
                      <a:pt x="0" y="448"/>
                      <a:pt x="496" y="688"/>
                      <a:pt x="480" y="1152"/>
                    </a:cubicBezTo>
                    <a:cubicBezTo>
                      <a:pt x="464" y="1616"/>
                      <a:pt x="128" y="1728"/>
                      <a:pt x="192" y="1888"/>
                    </a:cubicBezTo>
                    <a:cubicBezTo>
                      <a:pt x="256" y="2048"/>
                      <a:pt x="1104" y="2064"/>
                      <a:pt x="1680" y="2064"/>
                    </a:cubicBezTo>
                    <a:cubicBezTo>
                      <a:pt x="2256" y="2064"/>
                      <a:pt x="3536" y="2000"/>
                      <a:pt x="3648" y="1856"/>
                    </a:cubicBezTo>
                    <a:cubicBezTo>
                      <a:pt x="3760" y="1712"/>
                      <a:pt x="3416" y="1576"/>
                      <a:pt x="3360" y="1392"/>
                    </a:cubicBezTo>
                    <a:cubicBezTo>
                      <a:pt x="3304" y="1208"/>
                      <a:pt x="3416" y="912"/>
                      <a:pt x="3264" y="784"/>
                    </a:cubicBezTo>
                    <a:cubicBezTo>
                      <a:pt x="3112" y="656"/>
                      <a:pt x="2696" y="704"/>
                      <a:pt x="2448" y="624"/>
                    </a:cubicBezTo>
                    <a:cubicBezTo>
                      <a:pt x="2200" y="544"/>
                      <a:pt x="1992" y="360"/>
                      <a:pt x="1760" y="304"/>
                    </a:cubicBezTo>
                    <a:cubicBezTo>
                      <a:pt x="1528" y="248"/>
                      <a:pt x="1336" y="304"/>
                      <a:pt x="1056" y="288"/>
                    </a:cubicBezTo>
                    <a:cubicBezTo>
                      <a:pt x="776" y="272"/>
                      <a:pt x="224" y="0"/>
                      <a:pt x="112" y="224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13056" y="22128"/>
                <a:ext cx="1584" cy="896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896" extrusionOk="0">
                    <a:moveTo>
                      <a:pt x="48" y="432"/>
                    </a:moveTo>
                    <a:cubicBezTo>
                      <a:pt x="96" y="864"/>
                      <a:pt x="576" y="864"/>
                      <a:pt x="896" y="880"/>
                    </a:cubicBezTo>
                    <a:cubicBezTo>
                      <a:pt x="1216" y="896"/>
                      <a:pt x="1464" y="784"/>
                      <a:pt x="1584" y="672"/>
                    </a:cubicBezTo>
                    <a:lnTo>
                      <a:pt x="1584" y="240"/>
                    </a:lnTo>
                    <a:cubicBezTo>
                      <a:pt x="1507" y="139"/>
                      <a:pt x="1408" y="48"/>
                      <a:pt x="1120" y="64"/>
                    </a:cubicBezTo>
                    <a:cubicBezTo>
                      <a:pt x="832" y="80"/>
                      <a:pt x="0" y="0"/>
                      <a:pt x="48" y="43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16160" y="22192"/>
                <a:ext cx="3584" cy="1120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1120" extrusionOk="0">
                    <a:moveTo>
                      <a:pt x="160" y="272"/>
                    </a:moveTo>
                    <a:cubicBezTo>
                      <a:pt x="0" y="416"/>
                      <a:pt x="40" y="752"/>
                      <a:pt x="304" y="896"/>
                    </a:cubicBezTo>
                    <a:cubicBezTo>
                      <a:pt x="568" y="1040"/>
                      <a:pt x="1008" y="1120"/>
                      <a:pt x="1536" y="1120"/>
                    </a:cubicBezTo>
                    <a:cubicBezTo>
                      <a:pt x="2064" y="1120"/>
                      <a:pt x="3584" y="1072"/>
                      <a:pt x="3568" y="544"/>
                    </a:cubicBezTo>
                    <a:cubicBezTo>
                      <a:pt x="3552" y="16"/>
                      <a:pt x="2064" y="0"/>
                      <a:pt x="1472" y="0"/>
                    </a:cubicBezTo>
                    <a:cubicBezTo>
                      <a:pt x="880" y="0"/>
                      <a:pt x="320" y="128"/>
                      <a:pt x="160" y="27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16240" y="22688"/>
                <a:ext cx="4256" cy="1904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1904" extrusionOk="0">
                    <a:moveTo>
                      <a:pt x="4256" y="1600"/>
                    </a:moveTo>
                    <a:cubicBezTo>
                      <a:pt x="3616" y="1728"/>
                      <a:pt x="2928" y="1808"/>
                      <a:pt x="2144" y="1856"/>
                    </a:cubicBezTo>
                    <a:cubicBezTo>
                      <a:pt x="1360" y="1904"/>
                      <a:pt x="256" y="1856"/>
                      <a:pt x="128" y="1744"/>
                    </a:cubicBezTo>
                    <a:cubicBezTo>
                      <a:pt x="0" y="1632"/>
                      <a:pt x="232" y="1472"/>
                      <a:pt x="288" y="1344"/>
                    </a:cubicBezTo>
                    <a:cubicBezTo>
                      <a:pt x="344" y="1216"/>
                      <a:pt x="272" y="1104"/>
                      <a:pt x="464" y="944"/>
                    </a:cubicBezTo>
                    <a:cubicBezTo>
                      <a:pt x="645" y="864"/>
                      <a:pt x="992" y="848"/>
                      <a:pt x="1296" y="848"/>
                    </a:cubicBezTo>
                    <a:cubicBezTo>
                      <a:pt x="1600" y="848"/>
                      <a:pt x="1888" y="848"/>
                      <a:pt x="2624" y="720"/>
                    </a:cubicBezTo>
                    <a:cubicBezTo>
                      <a:pt x="3360" y="592"/>
                      <a:pt x="3584" y="480"/>
                      <a:pt x="3792" y="0"/>
                    </a:cubicBezTo>
                    <a:cubicBezTo>
                      <a:pt x="4024" y="800"/>
                      <a:pt x="4256" y="1600"/>
                      <a:pt x="4256" y="160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10723" y="10176"/>
                <a:ext cx="792" cy="11981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1981" extrusionOk="0">
                    <a:moveTo>
                      <a:pt x="89" y="224"/>
                    </a:moveTo>
                    <a:cubicBezTo>
                      <a:pt x="90" y="90"/>
                      <a:pt x="123" y="0"/>
                      <a:pt x="343" y="6"/>
                    </a:cubicBezTo>
                    <a:cubicBezTo>
                      <a:pt x="563" y="12"/>
                      <a:pt x="792" y="442"/>
                      <a:pt x="792" y="600"/>
                    </a:cubicBezTo>
                    <a:cubicBezTo>
                      <a:pt x="792" y="746"/>
                      <a:pt x="792" y="11109"/>
                      <a:pt x="792" y="11545"/>
                    </a:cubicBezTo>
                    <a:cubicBezTo>
                      <a:pt x="792" y="11981"/>
                      <a:pt x="622" y="11969"/>
                      <a:pt x="477" y="11969"/>
                    </a:cubicBezTo>
                    <a:cubicBezTo>
                      <a:pt x="307" y="11969"/>
                      <a:pt x="65" y="11666"/>
                      <a:pt x="65" y="11496"/>
                    </a:cubicBezTo>
                    <a:cubicBezTo>
                      <a:pt x="0" y="9539"/>
                      <a:pt x="89" y="1412"/>
                      <a:pt x="89" y="224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12624" y="10339"/>
                <a:ext cx="1982" cy="11696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96" extrusionOk="0">
                    <a:moveTo>
                      <a:pt x="394" y="0"/>
                    </a:moveTo>
                    <a:cubicBezTo>
                      <a:pt x="927" y="0"/>
                      <a:pt x="1242" y="0"/>
                      <a:pt x="1533" y="0"/>
                    </a:cubicBezTo>
                    <a:cubicBezTo>
                      <a:pt x="1691" y="0"/>
                      <a:pt x="1969" y="36"/>
                      <a:pt x="1968" y="365"/>
                    </a:cubicBezTo>
                    <a:cubicBezTo>
                      <a:pt x="1970" y="2388"/>
                      <a:pt x="1982" y="9382"/>
                      <a:pt x="1968" y="11261"/>
                    </a:cubicBezTo>
                    <a:cubicBezTo>
                      <a:pt x="1968" y="11576"/>
                      <a:pt x="1921" y="11624"/>
                      <a:pt x="1521" y="11648"/>
                    </a:cubicBezTo>
                    <a:cubicBezTo>
                      <a:pt x="1263" y="11655"/>
                      <a:pt x="939" y="11673"/>
                      <a:pt x="480" y="11693"/>
                    </a:cubicBezTo>
                    <a:cubicBezTo>
                      <a:pt x="298" y="11696"/>
                      <a:pt x="18" y="11588"/>
                      <a:pt x="6" y="11321"/>
                    </a:cubicBezTo>
                    <a:cubicBezTo>
                      <a:pt x="6" y="11054"/>
                      <a:pt x="6" y="691"/>
                      <a:pt x="0" y="413"/>
                    </a:cubicBezTo>
                    <a:cubicBezTo>
                      <a:pt x="6" y="119"/>
                      <a:pt x="113" y="0"/>
                      <a:pt x="3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16112" y="10560"/>
                <a:ext cx="400" cy="758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7584" extrusionOk="0">
                    <a:moveTo>
                      <a:pt x="16" y="192"/>
                    </a:moveTo>
                    <a:cubicBezTo>
                      <a:pt x="16" y="288"/>
                      <a:pt x="16" y="5968"/>
                      <a:pt x="16" y="7216"/>
                    </a:cubicBezTo>
                    <a:cubicBezTo>
                      <a:pt x="14" y="7391"/>
                      <a:pt x="80" y="7584"/>
                      <a:pt x="208" y="7584"/>
                    </a:cubicBezTo>
                    <a:cubicBezTo>
                      <a:pt x="336" y="7584"/>
                      <a:pt x="400" y="7552"/>
                      <a:pt x="400" y="7344"/>
                    </a:cubicBezTo>
                    <a:cubicBezTo>
                      <a:pt x="400" y="7120"/>
                      <a:pt x="400" y="384"/>
                      <a:pt x="400" y="384"/>
                    </a:cubicBezTo>
                    <a:cubicBezTo>
                      <a:pt x="384" y="48"/>
                      <a:pt x="256" y="0"/>
                      <a:pt x="160" y="0"/>
                    </a:cubicBezTo>
                    <a:cubicBezTo>
                      <a:pt x="64" y="0"/>
                      <a:pt x="0" y="96"/>
                      <a:pt x="16" y="19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16752" y="10000"/>
                <a:ext cx="672" cy="82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8240" extrusionOk="0">
                    <a:moveTo>
                      <a:pt x="16" y="208"/>
                    </a:moveTo>
                    <a:cubicBezTo>
                      <a:pt x="0" y="1760"/>
                      <a:pt x="16" y="6416"/>
                      <a:pt x="16" y="7744"/>
                    </a:cubicBezTo>
                    <a:cubicBezTo>
                      <a:pt x="20" y="8080"/>
                      <a:pt x="144" y="8192"/>
                      <a:pt x="336" y="8192"/>
                    </a:cubicBezTo>
                    <a:cubicBezTo>
                      <a:pt x="432" y="8240"/>
                      <a:pt x="573" y="8131"/>
                      <a:pt x="576" y="7984"/>
                    </a:cubicBezTo>
                    <a:cubicBezTo>
                      <a:pt x="592" y="6768"/>
                      <a:pt x="576" y="848"/>
                      <a:pt x="576" y="752"/>
                    </a:cubicBezTo>
                    <a:cubicBezTo>
                      <a:pt x="592" y="640"/>
                      <a:pt x="672" y="448"/>
                      <a:pt x="672" y="368"/>
                    </a:cubicBezTo>
                    <a:cubicBezTo>
                      <a:pt x="672" y="288"/>
                      <a:pt x="656" y="192"/>
                      <a:pt x="352" y="96"/>
                    </a:cubicBezTo>
                    <a:cubicBezTo>
                      <a:pt x="48" y="0"/>
                      <a:pt x="16" y="208"/>
                      <a:pt x="16" y="20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17574" y="10128"/>
                <a:ext cx="2765" cy="12078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2078" extrusionOk="0">
                    <a:moveTo>
                      <a:pt x="2682" y="0"/>
                    </a:moveTo>
                    <a:lnTo>
                      <a:pt x="474" y="240"/>
                    </a:lnTo>
                    <a:cubicBezTo>
                      <a:pt x="474" y="240"/>
                      <a:pt x="50" y="345"/>
                      <a:pt x="42" y="720"/>
                    </a:cubicBezTo>
                    <a:cubicBezTo>
                      <a:pt x="0" y="2598"/>
                      <a:pt x="25" y="9460"/>
                      <a:pt x="42" y="11232"/>
                    </a:cubicBezTo>
                    <a:cubicBezTo>
                      <a:pt x="51" y="11640"/>
                      <a:pt x="164" y="11715"/>
                      <a:pt x="618" y="11856"/>
                    </a:cubicBezTo>
                    <a:lnTo>
                      <a:pt x="2765" y="12078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11667" y="9842"/>
                <a:ext cx="914" cy="12718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718" extrusionOk="0">
                    <a:moveTo>
                      <a:pt x="114" y="509"/>
                    </a:moveTo>
                    <a:cubicBezTo>
                      <a:pt x="114" y="1018"/>
                      <a:pt x="152" y="10139"/>
                      <a:pt x="141" y="12142"/>
                    </a:cubicBezTo>
                    <a:cubicBezTo>
                      <a:pt x="141" y="12142"/>
                      <a:pt x="0" y="12373"/>
                      <a:pt x="45" y="12526"/>
                    </a:cubicBezTo>
                    <a:cubicBezTo>
                      <a:pt x="90" y="12679"/>
                      <a:pt x="333" y="12718"/>
                      <a:pt x="477" y="12718"/>
                    </a:cubicBezTo>
                    <a:cubicBezTo>
                      <a:pt x="621" y="12718"/>
                      <a:pt x="914" y="12679"/>
                      <a:pt x="909" y="12526"/>
                    </a:cubicBezTo>
                    <a:cubicBezTo>
                      <a:pt x="904" y="12373"/>
                      <a:pt x="599" y="12242"/>
                      <a:pt x="621" y="11998"/>
                    </a:cubicBezTo>
                    <a:cubicBezTo>
                      <a:pt x="621" y="11998"/>
                      <a:pt x="705" y="2393"/>
                      <a:pt x="621" y="478"/>
                    </a:cubicBezTo>
                    <a:cubicBezTo>
                      <a:pt x="627" y="218"/>
                      <a:pt x="139" y="0"/>
                      <a:pt x="114" y="50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8242" y="8848"/>
                <a:ext cx="994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4400" extrusionOk="0">
                    <a:moveTo>
                      <a:pt x="158" y="656"/>
                    </a:moveTo>
                    <a:cubicBezTo>
                      <a:pt x="180" y="2881"/>
                      <a:pt x="194" y="11467"/>
                      <a:pt x="146" y="13721"/>
                    </a:cubicBezTo>
                    <a:cubicBezTo>
                      <a:pt x="131" y="14216"/>
                      <a:pt x="970" y="14400"/>
                      <a:pt x="970" y="13964"/>
                    </a:cubicBezTo>
                    <a:cubicBezTo>
                      <a:pt x="970" y="13552"/>
                      <a:pt x="990" y="3161"/>
                      <a:pt x="974" y="848"/>
                    </a:cubicBezTo>
                    <a:cubicBezTo>
                      <a:pt x="994" y="291"/>
                      <a:pt x="606" y="160"/>
                      <a:pt x="446" y="80"/>
                    </a:cubicBezTo>
                    <a:cubicBezTo>
                      <a:pt x="286" y="0"/>
                      <a:pt x="48" y="195"/>
                      <a:pt x="24" y="340"/>
                    </a:cubicBezTo>
                    <a:cubicBezTo>
                      <a:pt x="0" y="485"/>
                      <a:pt x="130" y="590"/>
                      <a:pt x="158" y="65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9129" y="8509"/>
                <a:ext cx="2007" cy="156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5662" extrusionOk="0">
                    <a:moveTo>
                      <a:pt x="509" y="945"/>
                    </a:moveTo>
                    <a:cubicBezTo>
                      <a:pt x="509" y="3342"/>
                      <a:pt x="533" y="12158"/>
                      <a:pt x="509" y="14448"/>
                    </a:cubicBezTo>
                    <a:cubicBezTo>
                      <a:pt x="507" y="14584"/>
                      <a:pt x="0" y="14903"/>
                      <a:pt x="77" y="15107"/>
                    </a:cubicBezTo>
                    <a:cubicBezTo>
                      <a:pt x="72" y="15418"/>
                      <a:pt x="576" y="15658"/>
                      <a:pt x="969" y="15660"/>
                    </a:cubicBezTo>
                    <a:cubicBezTo>
                      <a:pt x="1362" y="15662"/>
                      <a:pt x="1987" y="15466"/>
                      <a:pt x="1997" y="15251"/>
                    </a:cubicBezTo>
                    <a:cubicBezTo>
                      <a:pt x="2007" y="15036"/>
                      <a:pt x="1741" y="14819"/>
                      <a:pt x="1613" y="14675"/>
                    </a:cubicBezTo>
                    <a:cubicBezTo>
                      <a:pt x="1485" y="14531"/>
                      <a:pt x="1205" y="14508"/>
                      <a:pt x="1212" y="14327"/>
                    </a:cubicBezTo>
                    <a:cubicBezTo>
                      <a:pt x="1219" y="13588"/>
                      <a:pt x="1236" y="1600"/>
                      <a:pt x="1229" y="899"/>
                    </a:cubicBezTo>
                    <a:cubicBezTo>
                      <a:pt x="1228" y="796"/>
                      <a:pt x="1454" y="558"/>
                      <a:pt x="1421" y="371"/>
                    </a:cubicBezTo>
                    <a:cubicBezTo>
                      <a:pt x="1388" y="184"/>
                      <a:pt x="1260" y="0"/>
                      <a:pt x="845" y="35"/>
                    </a:cubicBezTo>
                    <a:cubicBezTo>
                      <a:pt x="430" y="70"/>
                      <a:pt x="277" y="283"/>
                      <a:pt x="221" y="419"/>
                    </a:cubicBezTo>
                    <a:cubicBezTo>
                      <a:pt x="165" y="555"/>
                      <a:pt x="508" y="798"/>
                      <a:pt x="509" y="94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14352" y="8128"/>
                <a:ext cx="1936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064" extrusionOk="0">
                    <a:moveTo>
                      <a:pt x="544" y="1104"/>
                    </a:moveTo>
                    <a:cubicBezTo>
                      <a:pt x="544" y="1376"/>
                      <a:pt x="528" y="15120"/>
                      <a:pt x="528" y="15200"/>
                    </a:cubicBezTo>
                    <a:cubicBezTo>
                      <a:pt x="528" y="15296"/>
                      <a:pt x="304" y="15472"/>
                      <a:pt x="320" y="15728"/>
                    </a:cubicBezTo>
                    <a:cubicBezTo>
                      <a:pt x="336" y="15984"/>
                      <a:pt x="800" y="16064"/>
                      <a:pt x="1136" y="16064"/>
                    </a:cubicBezTo>
                    <a:cubicBezTo>
                      <a:pt x="1472" y="16064"/>
                      <a:pt x="1936" y="15936"/>
                      <a:pt x="1936" y="15632"/>
                    </a:cubicBezTo>
                    <a:cubicBezTo>
                      <a:pt x="1936" y="15328"/>
                      <a:pt x="1377" y="14976"/>
                      <a:pt x="1376" y="14736"/>
                    </a:cubicBezTo>
                    <a:cubicBezTo>
                      <a:pt x="1376" y="12272"/>
                      <a:pt x="1392" y="1200"/>
                      <a:pt x="1392" y="880"/>
                    </a:cubicBezTo>
                    <a:cubicBezTo>
                      <a:pt x="1392" y="544"/>
                      <a:pt x="1632" y="480"/>
                      <a:pt x="1632" y="272"/>
                    </a:cubicBezTo>
                    <a:cubicBezTo>
                      <a:pt x="1632" y="64"/>
                      <a:pt x="1128" y="16"/>
                      <a:pt x="864" y="32"/>
                    </a:cubicBezTo>
                    <a:cubicBezTo>
                      <a:pt x="600" y="48"/>
                      <a:pt x="0" y="0"/>
                      <a:pt x="0" y="400"/>
                    </a:cubicBezTo>
                    <a:cubicBezTo>
                      <a:pt x="0" y="800"/>
                      <a:pt x="544" y="816"/>
                      <a:pt x="544" y="1104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10608" y="7776"/>
                <a:ext cx="4080" cy="2384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384" extrusionOk="0">
                    <a:moveTo>
                      <a:pt x="256" y="1920"/>
                    </a:moveTo>
                    <a:cubicBezTo>
                      <a:pt x="512" y="2176"/>
                      <a:pt x="896" y="1920"/>
                      <a:pt x="1376" y="1920"/>
                    </a:cubicBezTo>
                    <a:cubicBezTo>
                      <a:pt x="1856" y="1920"/>
                      <a:pt x="1904" y="2064"/>
                      <a:pt x="2304" y="2208"/>
                    </a:cubicBezTo>
                    <a:cubicBezTo>
                      <a:pt x="2704" y="2352"/>
                      <a:pt x="3600" y="2384"/>
                      <a:pt x="3840" y="2160"/>
                    </a:cubicBezTo>
                    <a:cubicBezTo>
                      <a:pt x="4080" y="1936"/>
                      <a:pt x="3936" y="1696"/>
                      <a:pt x="3872" y="1488"/>
                    </a:cubicBezTo>
                    <a:cubicBezTo>
                      <a:pt x="3808" y="1280"/>
                      <a:pt x="3544" y="1136"/>
                      <a:pt x="3456" y="912"/>
                    </a:cubicBezTo>
                    <a:cubicBezTo>
                      <a:pt x="3368" y="688"/>
                      <a:pt x="3552" y="288"/>
                      <a:pt x="3408" y="144"/>
                    </a:cubicBezTo>
                    <a:cubicBezTo>
                      <a:pt x="3264" y="0"/>
                      <a:pt x="400" y="240"/>
                      <a:pt x="240" y="480"/>
                    </a:cubicBezTo>
                    <a:cubicBezTo>
                      <a:pt x="80" y="720"/>
                      <a:pt x="336" y="864"/>
                      <a:pt x="336" y="1104"/>
                    </a:cubicBezTo>
                    <a:cubicBezTo>
                      <a:pt x="336" y="1344"/>
                      <a:pt x="0" y="1664"/>
                      <a:pt x="256" y="192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5984" y="7728"/>
                <a:ext cx="3936" cy="2304"/>
              </a:xfrm>
              <a:custGeom>
                <a:avLst/>
                <a:gdLst/>
                <a:ahLst/>
                <a:cxnLst/>
                <a:rect l="l" t="t" r="r" b="b"/>
                <a:pathLst>
                  <a:path w="3936" h="2304" extrusionOk="0">
                    <a:moveTo>
                      <a:pt x="3888" y="192"/>
                    </a:moveTo>
                    <a:cubicBezTo>
                      <a:pt x="3472" y="144"/>
                      <a:pt x="624" y="0"/>
                      <a:pt x="480" y="192"/>
                    </a:cubicBezTo>
                    <a:cubicBezTo>
                      <a:pt x="336" y="384"/>
                      <a:pt x="464" y="656"/>
                      <a:pt x="432" y="816"/>
                    </a:cubicBezTo>
                    <a:cubicBezTo>
                      <a:pt x="400" y="976"/>
                      <a:pt x="272" y="1104"/>
                      <a:pt x="144" y="1248"/>
                    </a:cubicBezTo>
                    <a:cubicBezTo>
                      <a:pt x="16" y="1392"/>
                      <a:pt x="0" y="2064"/>
                      <a:pt x="192" y="2160"/>
                    </a:cubicBezTo>
                    <a:cubicBezTo>
                      <a:pt x="384" y="2256"/>
                      <a:pt x="728" y="2000"/>
                      <a:pt x="1008" y="2016"/>
                    </a:cubicBezTo>
                    <a:cubicBezTo>
                      <a:pt x="1288" y="2032"/>
                      <a:pt x="1552" y="2240"/>
                      <a:pt x="1952" y="2272"/>
                    </a:cubicBezTo>
                    <a:cubicBezTo>
                      <a:pt x="2352" y="2304"/>
                      <a:pt x="3376" y="2176"/>
                      <a:pt x="3936" y="2048"/>
                    </a:cubicBezTo>
                    <a:cubicBezTo>
                      <a:pt x="3912" y="1120"/>
                      <a:pt x="3904" y="672"/>
                      <a:pt x="3888" y="19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12560" y="6944"/>
                <a:ext cx="2272" cy="664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664" extrusionOk="0">
                    <a:moveTo>
                      <a:pt x="288" y="144"/>
                    </a:moveTo>
                    <a:cubicBezTo>
                      <a:pt x="32" y="208"/>
                      <a:pt x="0" y="520"/>
                      <a:pt x="256" y="592"/>
                    </a:cubicBezTo>
                    <a:cubicBezTo>
                      <a:pt x="512" y="664"/>
                      <a:pt x="1568" y="544"/>
                      <a:pt x="1920" y="512"/>
                    </a:cubicBezTo>
                    <a:cubicBezTo>
                      <a:pt x="2272" y="480"/>
                      <a:pt x="2192" y="32"/>
                      <a:pt x="1936" y="16"/>
                    </a:cubicBezTo>
                    <a:cubicBezTo>
                      <a:pt x="1680" y="0"/>
                      <a:pt x="544" y="80"/>
                      <a:pt x="288" y="144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15504" y="6912"/>
                <a:ext cx="2384" cy="608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608" extrusionOk="0">
                    <a:moveTo>
                      <a:pt x="352" y="96"/>
                    </a:moveTo>
                    <a:cubicBezTo>
                      <a:pt x="0" y="192"/>
                      <a:pt x="96" y="496"/>
                      <a:pt x="432" y="544"/>
                    </a:cubicBezTo>
                    <a:cubicBezTo>
                      <a:pt x="768" y="592"/>
                      <a:pt x="1680" y="608"/>
                      <a:pt x="2032" y="544"/>
                    </a:cubicBezTo>
                    <a:cubicBezTo>
                      <a:pt x="2384" y="480"/>
                      <a:pt x="2128" y="160"/>
                      <a:pt x="1952" y="96"/>
                    </a:cubicBezTo>
                    <a:cubicBezTo>
                      <a:pt x="1776" y="32"/>
                      <a:pt x="704" y="0"/>
                      <a:pt x="352" y="9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18528" y="7011"/>
                <a:ext cx="1632" cy="714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714" extrusionOk="0">
                    <a:moveTo>
                      <a:pt x="1392" y="125"/>
                    </a:moveTo>
                    <a:cubicBezTo>
                      <a:pt x="1184" y="61"/>
                      <a:pt x="485" y="0"/>
                      <a:pt x="304" y="61"/>
                    </a:cubicBezTo>
                    <a:cubicBezTo>
                      <a:pt x="16" y="109"/>
                      <a:pt x="0" y="445"/>
                      <a:pt x="336" y="525"/>
                    </a:cubicBezTo>
                    <a:cubicBezTo>
                      <a:pt x="672" y="605"/>
                      <a:pt x="1275" y="714"/>
                      <a:pt x="1456" y="653"/>
                    </a:cubicBezTo>
                    <a:cubicBezTo>
                      <a:pt x="1632" y="586"/>
                      <a:pt x="1408" y="269"/>
                      <a:pt x="1392" y="12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7536" y="7744"/>
                <a:ext cx="1792" cy="848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848" extrusionOk="0">
                    <a:moveTo>
                      <a:pt x="240" y="320"/>
                    </a:moveTo>
                    <a:cubicBezTo>
                      <a:pt x="0" y="464"/>
                      <a:pt x="96" y="848"/>
                      <a:pt x="384" y="736"/>
                    </a:cubicBezTo>
                    <a:cubicBezTo>
                      <a:pt x="672" y="624"/>
                      <a:pt x="1088" y="528"/>
                      <a:pt x="1440" y="416"/>
                    </a:cubicBezTo>
                    <a:cubicBezTo>
                      <a:pt x="1792" y="304"/>
                      <a:pt x="1616" y="0"/>
                      <a:pt x="1296" y="32"/>
                    </a:cubicBezTo>
                    <a:cubicBezTo>
                      <a:pt x="976" y="64"/>
                      <a:pt x="480" y="176"/>
                      <a:pt x="240" y="32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9680" y="7232"/>
                <a:ext cx="2192" cy="704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704" extrusionOk="0">
                    <a:moveTo>
                      <a:pt x="448" y="256"/>
                    </a:moveTo>
                    <a:cubicBezTo>
                      <a:pt x="128" y="336"/>
                      <a:pt x="0" y="704"/>
                      <a:pt x="464" y="672"/>
                    </a:cubicBezTo>
                    <a:cubicBezTo>
                      <a:pt x="928" y="640"/>
                      <a:pt x="1680" y="576"/>
                      <a:pt x="1936" y="448"/>
                    </a:cubicBezTo>
                    <a:cubicBezTo>
                      <a:pt x="2192" y="320"/>
                      <a:pt x="2160" y="64"/>
                      <a:pt x="1840" y="32"/>
                    </a:cubicBezTo>
                    <a:cubicBezTo>
                      <a:pt x="1520" y="0"/>
                      <a:pt x="768" y="176"/>
                      <a:pt x="448" y="25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7344" y="6720"/>
                <a:ext cx="3744" cy="962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962" extrusionOk="0">
                    <a:moveTo>
                      <a:pt x="240" y="720"/>
                    </a:moveTo>
                    <a:cubicBezTo>
                      <a:pt x="0" y="816"/>
                      <a:pt x="113" y="962"/>
                      <a:pt x="272" y="912"/>
                    </a:cubicBezTo>
                    <a:cubicBezTo>
                      <a:pt x="832" y="720"/>
                      <a:pt x="3248" y="144"/>
                      <a:pt x="3744" y="48"/>
                    </a:cubicBezTo>
                    <a:cubicBezTo>
                      <a:pt x="2672" y="0"/>
                      <a:pt x="871" y="484"/>
                      <a:pt x="240" y="72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12651" y="6406"/>
                <a:ext cx="1589" cy="22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229" extrusionOk="0">
                    <a:moveTo>
                      <a:pt x="256" y="90"/>
                    </a:moveTo>
                    <a:cubicBezTo>
                      <a:pt x="0" y="133"/>
                      <a:pt x="117" y="229"/>
                      <a:pt x="309" y="197"/>
                    </a:cubicBezTo>
                    <a:cubicBezTo>
                      <a:pt x="501" y="165"/>
                      <a:pt x="1119" y="117"/>
                      <a:pt x="1354" y="101"/>
                    </a:cubicBezTo>
                    <a:cubicBezTo>
                      <a:pt x="1589" y="85"/>
                      <a:pt x="1531" y="10"/>
                      <a:pt x="1344" y="5"/>
                    </a:cubicBezTo>
                    <a:cubicBezTo>
                      <a:pt x="1157" y="0"/>
                      <a:pt x="512" y="47"/>
                      <a:pt x="256" y="9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0975" tIns="10500" rIns="20975" bIns="10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3" name="Google Shape;33;p1"/>
          <p:cNvSpPr txBox="1">
            <a:spLocks noGrp="1"/>
          </p:cNvSpPr>
          <p:nvPr>
            <p:ph type="title"/>
          </p:nvPr>
        </p:nvSpPr>
        <p:spPr>
          <a:xfrm>
            <a:off x="685800" y="457274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4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4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4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4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4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4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4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4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4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1"/>
          </p:nvPr>
        </p:nvSpPr>
        <p:spPr>
          <a:xfrm>
            <a:off x="685800" y="1485863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t" anchorCtr="0">
            <a:noAutofit/>
          </a:bodyPr>
          <a:lstStyle>
            <a:lvl1pPr marL="457200" marR="0" lvl="0" indent="-450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  <a:defRPr sz="3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–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»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»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»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»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»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1"/>
          <p:cNvSpPr txBox="1">
            <a:spLocks noGrp="1"/>
          </p:cNvSpPr>
          <p:nvPr>
            <p:ph type="dt" idx="10"/>
          </p:nvPr>
        </p:nvSpPr>
        <p:spPr>
          <a:xfrm>
            <a:off x="685800" y="4686226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ftr" idx="11"/>
          </p:nvPr>
        </p:nvSpPr>
        <p:spPr>
          <a:xfrm>
            <a:off x="3124200" y="4686226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ldNum" idx="12"/>
          </p:nvPr>
        </p:nvSpPr>
        <p:spPr>
          <a:xfrm>
            <a:off x="6553200" y="4686226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73600"/>
          </a:xfrm>
          <a:prstGeom prst="rect">
            <a:avLst/>
          </a:prstGeom>
        </p:spPr>
        <p:txBody>
          <a:bodyPr spcFirstLastPara="1" wrap="square" lIns="99550" tIns="49775" rIns="99550" bIns="497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Pollution, Health, 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and Economics 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 70 Select US Cities</a:t>
            </a:r>
            <a:endParaRPr sz="4800"/>
          </a:p>
        </p:txBody>
      </p:sp>
      <p:sp>
        <p:nvSpPr>
          <p:cNvPr id="55" name="Google Shape;55;p5"/>
          <p:cNvSpPr txBox="1"/>
          <p:nvPr/>
        </p:nvSpPr>
        <p:spPr>
          <a:xfrm>
            <a:off x="2196725" y="2925525"/>
            <a:ext cx="5089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Data Analytics Bootcamp: Oct. 9, 2019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5"/>
          <p:cNvSpPr txBox="1"/>
          <p:nvPr/>
        </p:nvSpPr>
        <p:spPr>
          <a:xfrm>
            <a:off x="2102675" y="3699300"/>
            <a:ext cx="53769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Pete Farquhar, Ben O’Neal, Cassy Myers,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           Reid Powell, Randall Davis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/>
        </p:nvSpPr>
        <p:spPr>
          <a:xfrm>
            <a:off x="726125" y="502200"/>
            <a:ext cx="7636800" cy="4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Data Sources: for 70 US Cities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Times New Roman"/>
                <a:ea typeface="Times New Roman"/>
                <a:cs typeface="Times New Roman"/>
                <a:sym typeface="Times New Roman"/>
              </a:rPr>
              <a:t>Urban Centers Database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of European Commision - pollution, CO2, Temperature Change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Times New Roman"/>
                <a:ea typeface="Times New Roman"/>
                <a:cs typeface="Times New Roman"/>
                <a:sym typeface="Times New Roman"/>
              </a:rPr>
              <a:t>CDC 500 Cities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-  Asthma, Pulmonary and other health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Times New Roman"/>
                <a:ea typeface="Times New Roman"/>
                <a:cs typeface="Times New Roman"/>
                <a:sym typeface="Times New Roman"/>
              </a:rPr>
              <a:t>US Census API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- 2017 Poverty and Median Income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Times New Roman"/>
                <a:ea typeface="Times New Roman"/>
                <a:cs typeface="Times New Roman"/>
                <a:sym typeface="Times New Roman"/>
              </a:rPr>
              <a:t>Milken Institute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- Best Performing Cities rank (jobs, income, high tech GDP)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Plus, </a:t>
            </a:r>
            <a:r>
              <a:rPr lang="en" sz="1800" b="1" u="sng">
                <a:latin typeface="Times New Roman"/>
                <a:ea typeface="Times New Roman"/>
                <a:cs typeface="Times New Roman"/>
                <a:sym typeface="Times New Roman"/>
              </a:rPr>
              <a:t>CDC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life expectancy pulled separately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0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150" y="518175"/>
            <a:ext cx="4586300" cy="31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50" y="548628"/>
            <a:ext cx="4267800" cy="310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9550" tIns="49775" rIns="99550" bIns="497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0550"/>
            <a:ext cx="4957376" cy="43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4">
            <a:alphaModFix/>
          </a:blip>
          <a:srcRect l="6169" r="8140"/>
          <a:stretch/>
        </p:blipFill>
        <p:spPr>
          <a:xfrm>
            <a:off x="4572000" y="420550"/>
            <a:ext cx="4701400" cy="45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0"/>
          <p:cNvPicPr preferRelativeResize="0"/>
          <p:nvPr/>
        </p:nvPicPr>
        <p:blipFill rotWithShape="1">
          <a:blip r:embed="rId3">
            <a:alphaModFix/>
          </a:blip>
          <a:srcRect t="10816" b="7115"/>
          <a:stretch/>
        </p:blipFill>
        <p:spPr>
          <a:xfrm>
            <a:off x="1735925" y="103600"/>
            <a:ext cx="6150476" cy="50399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/>
          <p:nvPr/>
        </p:nvSpPr>
        <p:spPr>
          <a:xfrm>
            <a:off x="555075" y="1909350"/>
            <a:ext cx="1409456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Pollution 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vs.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Asthma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00" y="1888050"/>
            <a:ext cx="4164475" cy="386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350" y="1888050"/>
            <a:ext cx="4164475" cy="38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 txBox="1"/>
          <p:nvPr/>
        </p:nvSpPr>
        <p:spPr>
          <a:xfrm>
            <a:off x="489850" y="1132800"/>
            <a:ext cx="34749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244963" y="1056300"/>
            <a:ext cx="40821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Particulate Matter Heat Map</a:t>
            </a:r>
            <a:endParaRPr sz="2400"/>
          </a:p>
        </p:txBody>
      </p:sp>
      <p:sp>
        <p:nvSpPr>
          <p:cNvPr id="94" name="Google Shape;94;p11"/>
          <p:cNvSpPr txBox="1"/>
          <p:nvPr/>
        </p:nvSpPr>
        <p:spPr>
          <a:xfrm>
            <a:off x="4717338" y="1056300"/>
            <a:ext cx="43725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Asthma Percentage Heat Map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80"/>
      </a:dk2>
      <a:lt2>
        <a:srgbClr val="333333"/>
      </a:lt2>
      <a:accent1>
        <a:srgbClr val="D7E2FE"/>
      </a:accent1>
      <a:accent2>
        <a:srgbClr val="808080"/>
      </a:accent2>
      <a:accent3>
        <a:srgbClr val="FFFFFF"/>
      </a:accent3>
      <a:accent4>
        <a:srgbClr val="D7E2FE"/>
      </a:accent4>
      <a:accent5>
        <a:srgbClr val="808080"/>
      </a:accent5>
      <a:accent6>
        <a:srgbClr val="FFFFFF"/>
      </a:accent6>
      <a:hlink>
        <a:srgbClr val="4D4D4D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On-screen Show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Nunito</vt:lpstr>
      <vt:lpstr>Times New Roman</vt:lpstr>
      <vt:lpstr>Arial</vt:lpstr>
      <vt:lpstr>POI_THEME_TEMPLATE_DESIGN</vt:lpstr>
      <vt:lpstr>Pollution, Health,  and Economics  in 70 Select US Cities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Pollution, Health,  and Economics  in 70 Select US Cities</dc:title>
  <dc:creator>Pete Farquhar</dc:creator>
  <cp:lastModifiedBy>Pete Farquhar</cp:lastModifiedBy>
  <cp:revision>1</cp:revision>
  <dcterms:modified xsi:type="dcterms:W3CDTF">2019-10-10T00:50:15Z</dcterms:modified>
</cp:coreProperties>
</file>