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40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26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495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31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9373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173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94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978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53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546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95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09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38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09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81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020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3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FB85DE-726F-4BE6-9AF5-DE7C6AED9273}" type="datetimeFigureOut">
              <a:rPr lang="es-419" smtClean="0"/>
              <a:t>29/11/2018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7FF8-B7AE-4E5F-B207-F2AB5B31D3F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89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JECT\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CS-116 Final Project</a:t>
            </a:r>
            <a:br>
              <a:rPr lang="en-US" dirty="0" smtClean="0"/>
            </a:br>
            <a:r>
              <a:rPr lang="en-US" dirty="0" smtClean="0"/>
              <a:t>Traffic Simulation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Peter Fitzpatrick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986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" y="321972"/>
            <a:ext cx="12130532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Cases: Invalid User Input</a:t>
            </a:r>
            <a:endParaRPr lang="es-419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7344"/>
              </p:ext>
            </p:extLst>
          </p:nvPr>
        </p:nvGraphicFramePr>
        <p:xfrm>
          <a:off x="218941" y="1261411"/>
          <a:ext cx="11771289" cy="541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763"/>
                <a:gridCol w="3923763"/>
                <a:gridCol w="3923763"/>
              </a:tblGrid>
              <a:tr h="480818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Tested?</a:t>
                      </a:r>
                      <a:endParaRPr lang="es-419" dirty="0"/>
                    </a:p>
                  </a:txBody>
                  <a:tcPr/>
                </a:tc>
              </a:tr>
              <a:tr h="5436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an invalid span i.e. -1</a:t>
                      </a:r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Input: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span of the lanes:</a:t>
                      </a:r>
                      <a:endParaRPr lang="es-419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  <a:tr h="772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an invalid turn</a:t>
                      </a:r>
                      <a:r>
                        <a:rPr lang="en-US" sz="1600" baseline="0" dirty="0" smtClean="0"/>
                        <a:t> rate </a:t>
                      </a:r>
                      <a:r>
                        <a:rPr lang="en-US" sz="1600" dirty="0" smtClean="0"/>
                        <a:t>i.e. -1</a:t>
                      </a:r>
                      <a:r>
                        <a:rPr lang="en-US" sz="1600" baseline="0" dirty="0" smtClean="0"/>
                        <a:t> or 2</a:t>
                      </a:r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input: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turn rate for the vehicles:</a:t>
                      </a:r>
                      <a:endParaRPr lang="es-419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  <a:tr h="1001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an invalid entry rate i.e. -1 or 2</a:t>
                      </a:r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input: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entry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rate for the vehicles:</a:t>
                      </a:r>
                      <a:endParaRPr lang="es-419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419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  <a:tr h="772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an invalid duration i.e. -1</a:t>
                      </a:r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Input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amount of ticks you want the program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 run for:</a:t>
                      </a:r>
                      <a:endParaRPr lang="es-419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  <a:tr h="772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an invalid green light duration i.e. -1</a:t>
                      </a:r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Input</a:t>
                      </a:r>
                    </a:p>
                    <a:p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amount of ticks for the green light duration:</a:t>
                      </a:r>
                      <a:endParaRPr lang="es-419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  <a:tr h="7724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Enter an invalid orange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light duration i.e. -1</a:t>
                      </a:r>
                      <a:endParaRPr lang="es-419" sz="1600" dirty="0" smtClean="0"/>
                    </a:p>
                    <a:p>
                      <a:endParaRPr lang="es-419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Input</a:t>
                      </a:r>
                    </a:p>
                    <a:p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amount of ticks for the orange light duration:</a:t>
                      </a:r>
                      <a:endParaRPr lang="es-419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continued</a:t>
            </a:r>
            <a:endParaRPr lang="es-419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60894"/>
              </p:ext>
            </p:extLst>
          </p:nvPr>
        </p:nvGraphicFramePr>
        <p:xfrm>
          <a:off x="206061" y="1320408"/>
          <a:ext cx="11848563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521"/>
                <a:gridCol w="3949521"/>
                <a:gridCol w="39495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Tested?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vs Short Span i.e. 20</a:t>
                      </a:r>
                      <a:r>
                        <a:rPr lang="en-US" baseline="0" dirty="0" smtClean="0"/>
                        <a:t> vs 5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48.2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0.95 vehicles exit per tick.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16.96124031007752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1.29 vehicles exit per tick.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Long Span wait time </a:t>
                      </a:r>
                      <a:r>
                        <a:rPr lang="en-US" baseline="0" dirty="0" smtClean="0"/>
                        <a:t> &gt; Short Span wait time and Long Span Flow Rate &lt; Short Span flow rate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vs Low entry rate i.e. 0.99</a:t>
                      </a:r>
                      <a:r>
                        <a:rPr lang="en-US" baseline="0" dirty="0" smtClean="0"/>
                        <a:t> vs 0.1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16.963414634146343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1.64 vehicles exit per tick.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13.975609756097562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0.41 vehicles exit per tick.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High entry rate wait time &gt;</a:t>
                      </a:r>
                      <a:r>
                        <a:rPr lang="en-US" baseline="0" dirty="0" smtClean="0"/>
                        <a:t> Low entry rate wait time and High entry rate flow rate &gt; Low entry rate flow rate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vs Low Green and Orange light duration i.e. 20 and 5 vs 4</a:t>
                      </a:r>
                      <a:r>
                        <a:rPr lang="en-US" baseline="0" dirty="0" smtClean="0"/>
                        <a:t> and 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17.470588235294116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1.02 vehicles exit per tick.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</a:t>
                      </a: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15.93525179856115 ticks.</a:t>
                      </a:r>
                    </a:p>
                    <a:p>
                      <a:endParaRPr lang="en-US" sz="1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1.39 vehicles exit per tick.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More</a:t>
                      </a:r>
                      <a:r>
                        <a:rPr lang="en-US" baseline="0" dirty="0" smtClean="0"/>
                        <a:t> total cars exit at the shorter duration and the wait time is shorter</a:t>
                      </a:r>
                      <a:endParaRPr lang="es-419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continued</a:t>
            </a:r>
            <a:endParaRPr lang="es-419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05464"/>
              </p:ext>
            </p:extLst>
          </p:nvPr>
        </p:nvGraphicFramePr>
        <p:xfrm>
          <a:off x="270455" y="1370057"/>
          <a:ext cx="11694018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006"/>
                <a:gridCol w="3898006"/>
                <a:gridCol w="3898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Tested?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vs Short Duration i.e. 100 vs 50</a:t>
                      </a:r>
                      <a:r>
                        <a:rPr lang="en-US" baseline="0" dirty="0" smtClean="0"/>
                        <a:t> ticks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16.13953488372093 ticks.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1.29 vehicles exit per tick.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14.96551724137931 ticks.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1.16 vehicles exit per tick.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129 vehicles exited at 100 ticks while 58 exited at 50 ticks.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vs low turn rate i.e. 0.99</a:t>
                      </a:r>
                      <a:r>
                        <a:rPr lang="en-US" baseline="0" dirty="0" smtClean="0"/>
                        <a:t> vs 0.1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14.863636363636363 ticks.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1.32 vehicles exit per tick.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wait time: 15.816 ticks.</a:t>
                      </a:r>
                    </a:p>
                    <a:p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Flow Rate: 1.25 vehicles exit per tick.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High</a:t>
                      </a:r>
                      <a:r>
                        <a:rPr lang="en-US" baseline="0" dirty="0" smtClean="0"/>
                        <a:t> turn rate has a higher flow rate since the turning route is less blocks than staying forward.</a:t>
                      </a:r>
                      <a:endParaRPr lang="es-419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to text file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Vehicle ID: 10002, Entry Time: 2, Entry Lane: SN, Exit Lane: WE</a:t>
                      </a:r>
                    </a:p>
                    <a:p>
                      <a:r>
                        <a:rPr lang="es-419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Vehicle ID: 10000, Entry Time: 0, Entry Lane: WE, Exit Lane: NS</a:t>
                      </a:r>
                    </a:p>
                    <a:p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s-419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s-419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0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375445"/>
            <a:ext cx="9404723" cy="1400530"/>
          </a:xfrm>
        </p:spPr>
        <p:txBody>
          <a:bodyPr/>
          <a:lstStyle/>
          <a:p>
            <a:r>
              <a:rPr lang="en-US" dirty="0" smtClean="0"/>
              <a:t>Code Segments: Turning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39" y="1576400"/>
            <a:ext cx="6005826" cy="4785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this.getTurnRate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super.getNext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getAuto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 //forward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Auto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super.getAuto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super.getNext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super.setAuto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super.setProcessedFlag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this.setProcessedFlag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2165" y="1576400"/>
            <a:ext cx="5628067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this.getNeighbor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getAuto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//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endParaRPr lang="es-419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super.getAuto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this.getNeighbor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setAuto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super.setAuto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super.setProcessedFlag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this.setProcessedFlag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419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042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251" y="1263529"/>
            <a:ext cx="3864402" cy="1400530"/>
          </a:xfrm>
        </p:spPr>
        <p:txBody>
          <a:bodyPr/>
          <a:lstStyle/>
          <a:p>
            <a:r>
              <a:rPr lang="en-US" dirty="0" smtClean="0"/>
              <a:t>Lights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41" y="253936"/>
            <a:ext cx="8946541" cy="64052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updateLights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TrafficLight.ORANGE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TrafficLight.ORANGE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TrafficLight.RED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TrafficLight.RED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EW.get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TrafficLight.GREEN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TrafficLight.GREEN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EW.get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TrafficLight.ORANGE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TrafficLight.ORANGE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2* 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orangeTicks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TrafficLight.GREEN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TrafficLight.GREEN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EW.get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TrafficLight.RED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((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TrafficBlock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WE.get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- 1))).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TrafficLight.RED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lightCounter</a:t>
            </a: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s-419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2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977404" cy="140053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62" y="1152983"/>
            <a:ext cx="10874040" cy="55906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runSimulation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updateLights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&lt;Block&gt;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intersection.get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this.getEntryRate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road.get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getAuto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Auto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Auto(1, i,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LaneType.values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()[j],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LaneType.values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()[j]);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road.get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road.size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()-1; k &gt;= 0; k--){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Auto a 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road.get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(k).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getAuto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	a 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road.get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(k).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 !=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forward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 and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419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s-419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waitTimes.add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a.getWaitTime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exitLanes.add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LaneType.values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()[j]);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a.setExitLane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LaneType.values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()[j]);</a:t>
            </a:r>
          </a:p>
          <a:p>
            <a:pPr marL="0" indent="0">
              <a:buNone/>
            </a:pP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autoData.add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}}}}}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0642"/>
            <a:ext cx="8946541" cy="4195481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Link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562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1612</TotalTime>
  <Words>567</Words>
  <Application>Microsoft Office PowerPoint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CS-116 Final Project Traffic Simulation</vt:lpstr>
      <vt:lpstr>PowerPoint Presentation</vt:lpstr>
      <vt:lpstr>Test Cases: Invalid User Input</vt:lpstr>
      <vt:lpstr>Test Cases continued</vt:lpstr>
      <vt:lpstr>Test Cases continued</vt:lpstr>
      <vt:lpstr>Code Segments: Turning</vt:lpstr>
      <vt:lpstr>Lights</vt:lpstr>
      <vt:lpstr>Simulation </vt:lpstr>
      <vt:lpstr>Javadoc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CS-116 Final Project Traffic Simulation</dc:title>
  <dc:creator>Microsoft account</dc:creator>
  <cp:lastModifiedBy>Microsoft account</cp:lastModifiedBy>
  <cp:revision>15</cp:revision>
  <dcterms:created xsi:type="dcterms:W3CDTF">2018-11-27T23:00:54Z</dcterms:created>
  <dcterms:modified xsi:type="dcterms:W3CDTF">2018-11-30T19:26:34Z</dcterms:modified>
</cp:coreProperties>
</file>