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" d="100"/>
          <a:sy n="10" d="100"/>
        </p:scale>
        <p:origin x="-46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9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1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0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0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1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1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A59A-EDEA-F74E-A5BD-C5E2CE02455E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9895A-377A-F54D-9837-2BB07F4A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1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taw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4" y="610144"/>
            <a:ext cx="8255726" cy="42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0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ltawing-trace-topview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4" y="909904"/>
            <a:ext cx="8249920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6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245" y="2616963"/>
            <a:ext cx="1011637" cy="1011637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34526" y="2530244"/>
            <a:ext cx="1185074" cy="118507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71282" y="2667000"/>
            <a:ext cx="911562" cy="91156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3656888" y="2264578"/>
            <a:ext cx="349092" cy="70477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Florence</dc:creator>
  <cp:lastModifiedBy>Peter Florence</cp:lastModifiedBy>
  <cp:revision>5</cp:revision>
  <dcterms:created xsi:type="dcterms:W3CDTF">2015-10-15T16:12:22Z</dcterms:created>
  <dcterms:modified xsi:type="dcterms:W3CDTF">2015-10-16T02:16:13Z</dcterms:modified>
</cp:coreProperties>
</file>