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taw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4" y="610144"/>
            <a:ext cx="8255726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tawing-trace-topview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" y="909904"/>
            <a:ext cx="824992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245" y="2616963"/>
            <a:ext cx="1011637" cy="1011637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34526" y="2530244"/>
            <a:ext cx="1185074" cy="11850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71282" y="2667000"/>
            <a:ext cx="911562" cy="91156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656888" y="2264578"/>
            <a:ext cx="349092" cy="70477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784" y="1701011"/>
            <a:ext cx="1219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7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Florence</dc:creator>
  <cp:lastModifiedBy>Peter Florence</cp:lastModifiedBy>
  <cp:revision>6</cp:revision>
  <dcterms:created xsi:type="dcterms:W3CDTF">2015-10-15T16:12:22Z</dcterms:created>
  <dcterms:modified xsi:type="dcterms:W3CDTF">2015-10-16T02:24:08Z</dcterms:modified>
</cp:coreProperties>
</file>