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407D-4BC5-694A-AECE-59BDA37AF37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3A96-1928-1A42-86A9-7B4921E9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56" y="1545500"/>
            <a:ext cx="2540000" cy="254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4477" y="701095"/>
            <a:ext cx="2236958" cy="210195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64982" y="5160241"/>
            <a:ext cx="1383097" cy="13830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09825" y="3094521"/>
            <a:ext cx="1383097" cy="13830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2694178">
            <a:off x="2667000" y="1493319"/>
            <a:ext cx="2648818" cy="2603299"/>
            <a:chOff x="2667000" y="1493319"/>
            <a:chExt cx="2648818" cy="260329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13665" y="2784897"/>
              <a:ext cx="1763135" cy="0"/>
            </a:xfrm>
            <a:prstGeom prst="line">
              <a:avLst/>
            </a:prstGeom>
            <a:ln w="762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>
              <a:off x="3113667" y="2784896"/>
              <a:ext cx="1763135" cy="0"/>
            </a:xfrm>
            <a:prstGeom prst="line">
              <a:avLst/>
            </a:prstGeom>
            <a:ln w="762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585226" y="1493319"/>
              <a:ext cx="820018" cy="8200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67000" y="2362200"/>
              <a:ext cx="820018" cy="8200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276600"/>
              <a:ext cx="820018" cy="8200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95800" y="2362200"/>
              <a:ext cx="820018" cy="8200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7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2694178">
            <a:off x="3119659" y="2790534"/>
            <a:ext cx="1763135" cy="0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8894178">
            <a:off x="3119661" y="2790535"/>
            <a:ext cx="1763135" cy="0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2694178">
            <a:off x="2951984" y="3016511"/>
            <a:ext cx="820018" cy="8200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694178">
            <a:off x="4245139" y="3014321"/>
            <a:ext cx="820018" cy="8200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043696" y="2166117"/>
            <a:ext cx="579837" cy="579840"/>
          </a:xfrm>
          <a:prstGeom prst="line">
            <a:avLst/>
          </a:prstGeom>
          <a:ln w="762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399237" y="2166117"/>
            <a:ext cx="542596" cy="579840"/>
          </a:xfrm>
          <a:prstGeom prst="line">
            <a:avLst/>
          </a:prstGeom>
          <a:ln w="762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rot="2694178">
            <a:off x="4213526" y="1756108"/>
            <a:ext cx="820018" cy="8200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694178">
            <a:off x="2949794" y="1723356"/>
            <a:ext cx="820018" cy="8200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3825141" y="2631881"/>
            <a:ext cx="344263" cy="30603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9643" y="2463563"/>
            <a:ext cx="104053" cy="1683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Florence</dc:creator>
  <cp:lastModifiedBy>Peter Florence</cp:lastModifiedBy>
  <cp:revision>1</cp:revision>
  <dcterms:created xsi:type="dcterms:W3CDTF">2016-02-23T15:03:27Z</dcterms:created>
  <dcterms:modified xsi:type="dcterms:W3CDTF">2016-02-23T15:10:46Z</dcterms:modified>
</cp:coreProperties>
</file>