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9" d="100"/>
          <a:sy n="209" d="100"/>
        </p:scale>
        <p:origin x="-368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DA02-7CCE-EF43-9817-3779C7EA454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C108-90C1-9741-B50B-C3F6E23F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7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DA02-7CCE-EF43-9817-3779C7EA454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C108-90C1-9741-B50B-C3F6E23F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2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DA02-7CCE-EF43-9817-3779C7EA454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C108-90C1-9741-B50B-C3F6E23F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DA02-7CCE-EF43-9817-3779C7EA454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C108-90C1-9741-B50B-C3F6E23F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8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DA02-7CCE-EF43-9817-3779C7EA454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C108-90C1-9741-B50B-C3F6E23F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6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DA02-7CCE-EF43-9817-3779C7EA454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C108-90C1-9741-B50B-C3F6E23F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DA02-7CCE-EF43-9817-3779C7EA454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C108-90C1-9741-B50B-C3F6E23F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DA02-7CCE-EF43-9817-3779C7EA454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C108-90C1-9741-B50B-C3F6E23F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DA02-7CCE-EF43-9817-3779C7EA454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C108-90C1-9741-B50B-C3F6E23F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7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DA02-7CCE-EF43-9817-3779C7EA454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C108-90C1-9741-B50B-C3F6E23F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5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DA02-7CCE-EF43-9817-3779C7EA454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C108-90C1-9741-B50B-C3F6E23F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2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2DA02-7CCE-EF43-9817-3779C7EA454A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6C108-90C1-9741-B50B-C3F6E23F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x8JSQkKDs7W99++22fOS53rZ9FR0drxYoVeuGFF+R2uzVmzBjFxsaGepcBGABkEwAzyA5EKi75D8cwDEOrVq3SwoULFRsbq40bN+qHH35QSUmJ1aMBcDCyCYAZZIezsNIGx3C5XBoxYoRmzZql6OhojRo1SpWVlVaPBcDhyCYAZpAdzsJKGwAAAADYGBciAQAAAAAbo7QBAAAAgI1R2gAAAADAxihtAAAAAGBjlDYAAAAAsDFKGwAAAA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6"/>
          <a:stretch/>
        </p:blipFill>
        <p:spPr>
          <a:xfrm>
            <a:off x="8361759" y="1241230"/>
            <a:ext cx="423859" cy="3178370"/>
          </a:xfrm>
          <a:prstGeom prst="rect">
            <a:avLst/>
          </a:prstGeom>
        </p:spPr>
      </p:pic>
      <p:pic>
        <p:nvPicPr>
          <p:cNvPr id="6" name="Picture 5" descr="HRGTkRERERExGL0x05EREREREQsRouciIiIiIiIxWiRExERERERsRgtciIiIiIiIhajRU5ERERERMRitMiJiIiIiIhYzF88DvVNA0o6ugAAAABJRU5ErkJggg==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874"/>
            <a:ext cx="8271307" cy="31603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93100" y="990600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# success</a:t>
            </a:r>
          </a:p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(out of 10)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7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Florence</dc:creator>
  <cp:lastModifiedBy>Peter Florence</cp:lastModifiedBy>
  <cp:revision>1</cp:revision>
  <dcterms:created xsi:type="dcterms:W3CDTF">2016-07-15T19:51:03Z</dcterms:created>
  <dcterms:modified xsi:type="dcterms:W3CDTF">2016-07-15T19:55:21Z</dcterms:modified>
</cp:coreProperties>
</file>