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3048" y="-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x8JSQkKDs7W99++22fOS53rZ9FR0drxYoVeuGFF+R2uzVmzBjFxsaGepcBGABkEwAzyA5EKi75D8cwDEOrVq3SwoULFRsbq40bN+qHH35QSUmJ1aMBcDCyCYAZZIezsNIGx3C5XBoxYoRmzZql6OhojRo1SpWVlVaPBcDhyCYAZpAdzsJKGwAAAADYGBciAQAAAAAbo7QBAAAAgI1R2gAAAADAxihtAAAAAGBjlDYAAAAAsDFKGwAAAA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6"/>
          <a:stretch/>
        </p:blipFill>
        <p:spPr>
          <a:xfrm>
            <a:off x="7231486" y="1373273"/>
            <a:ext cx="374375" cy="2807308"/>
          </a:xfrm>
          <a:prstGeom prst="rect">
            <a:avLst/>
          </a:prstGeom>
        </p:spPr>
      </p:pic>
      <p:pic>
        <p:nvPicPr>
          <p:cNvPr id="8" name="Picture 7" descr="at2MTgGEYioJKodoLaCvP5L2zQYoPIRDuJlAjeAh01Vqr9t7V3TUzdc75eiz4BfsF77Jjz1wmAQCIecABACAmJgEAiIlJAABiYhIAgJiYBAAgJiYBAIjdXGQMmY1vWocAAAAASUVORK5CYII=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6" y="1329154"/>
            <a:ext cx="6890295" cy="2938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3553" y="1095478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# success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(out of 10)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7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x8JSQkKDs7W99++22fOS53rZ9FR0drxYoVeuGFF+R2uzVmzBjFxsaGepcBGABkEwAzyA5EKi75D8cwDEOrVq3SwoULFRsbq40bN+qHH35QSUmJ1aMBcDCyCYAZZIezsNIGx3C5XBoxYoRmzZql6OhojRo1SpWVlVaPBcDhyCYAZpAdzsJKGwAAAADYGBciAQAAAAAbo7QBAAAAgI1R2gAAAADAxihtAAAAAGBjlDYAAAAAsDFKGwAAAA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6"/>
          <a:stretch/>
        </p:blipFill>
        <p:spPr>
          <a:xfrm>
            <a:off x="7843010" y="1373273"/>
            <a:ext cx="374375" cy="2807308"/>
          </a:xfrm>
          <a:prstGeom prst="rect">
            <a:avLst/>
          </a:prstGeom>
        </p:spPr>
      </p:pic>
      <p:pic>
        <p:nvPicPr>
          <p:cNvPr id="8" name="Picture 7" descr="at2MTgGEYioJKodoLaCvP5L2zQYoPIRDuJlAjeAh01Vqr9t7V3TUzdc75eiz4BfsF77Jjz1wmAQCIecABACAmJgEAiIlJAABiYhIAgJiYBAAgJiYBAIjdXGQMmY1vWocAAAAASUVORK5CYII=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5846" b="12048"/>
          <a:stretch/>
        </p:blipFill>
        <p:spPr>
          <a:xfrm>
            <a:off x="1219201" y="1500877"/>
            <a:ext cx="6527924" cy="2412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5077" y="1095478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# success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(out of 10)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1" y="990601"/>
            <a:ext cx="192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Global Path Planning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and Following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7125" y="990601"/>
            <a:ext cx="192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Mapless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Deterministic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MPC-Library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6925" y="990601"/>
            <a:ext cx="192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Mapless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Probabilistic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MPC-Library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3363" y="4161177"/>
            <a:ext cx="1061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Noise (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st.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dev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) 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0895" y="3916131"/>
            <a:ext cx="27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0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0364" y="3916131"/>
            <a:ext cx="36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0.1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0923" y="3916130"/>
            <a:ext cx="37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1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3069" y="2362200"/>
            <a:ext cx="60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Speed (m/s)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666" y="1706824"/>
            <a:ext cx="36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3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666" y="2296535"/>
            <a:ext cx="36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5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4666" y="2886246"/>
            <a:ext cx="36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8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4666" y="3475957"/>
            <a:ext cx="36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12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4206" y="4161177"/>
            <a:ext cx="1061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Noise (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st.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dev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) 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1738" y="3916131"/>
            <a:ext cx="27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0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1207" y="3916131"/>
            <a:ext cx="36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0.1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31766" y="3916130"/>
            <a:ext cx="37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1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4976" y="4161177"/>
            <a:ext cx="1061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Noise (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st.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dev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) 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2508" y="3916131"/>
            <a:ext cx="27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0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1977" y="3916131"/>
            <a:ext cx="36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0.1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82536" y="3916130"/>
            <a:ext cx="37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1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79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9Hj6nHnRPbpQ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3" y="1295400"/>
            <a:ext cx="7173569" cy="29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L2FTJZGZDgYeBS4C3gZ0UfpjmgQ3uPj9gvBOmwhcRSQlN6YiIpIQKX0QkJVT4IiIpocIXEUkJFb6ISEqo8EVEUkKFLyKSEip8EZGU+F+j83fwLS48uQAAAABJRU5ErkJggg==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3659" b="3128"/>
          <a:stretch/>
        </p:blipFill>
        <p:spPr>
          <a:xfrm>
            <a:off x="4308421" y="303842"/>
            <a:ext cx="3518135" cy="603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45947" y="2047751"/>
            <a:ext cx="3014072" cy="3706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5947" y="4215304"/>
            <a:ext cx="3014072" cy="3706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L2FTJZGZDgYeBS4C3gZ0UfpjmgQ3uPj9gvBOmwhcRSQlN6YiIpIQKX0QkJVT4IiIpocIXEUkJFb6ISEqo8EVEUkKFLyKSEip8EZGU+F+j83fwLS48uQAAAABJRU5ErkJggg==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96802" r="-13045" b="-649"/>
          <a:stretch/>
        </p:blipFill>
        <p:spPr>
          <a:xfrm>
            <a:off x="4733970" y="115444"/>
            <a:ext cx="3518135" cy="249158"/>
          </a:xfrm>
          <a:prstGeom prst="rect">
            <a:avLst/>
          </a:prstGeom>
        </p:spPr>
      </p:pic>
      <p:pic>
        <p:nvPicPr>
          <p:cNvPr id="10" name="Picture 9" descr="9L2FTJZGZDgYeBS4C3gZ0UfpjmgQ3uPj9gvBOmwhcRSQlN6YiIpIQKX0QkJVT4IiIpocIXEUkJFb6ISEqo8EVEUkKFLyKSEip8EZGU+F+j83fwLS48uQAAAABJRU5ErkJggg==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t="31390" r="3777" b="66667"/>
          <a:stretch/>
        </p:blipFill>
        <p:spPr>
          <a:xfrm>
            <a:off x="4733970" y="34740"/>
            <a:ext cx="3026049" cy="1332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4027" y="916863"/>
            <a:ext cx="126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Global Path Planning and Following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4027" y="3038988"/>
            <a:ext cx="126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Deterministic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MPC-Library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7161" y="5202942"/>
            <a:ext cx="113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Probabilistic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MPC-Library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Px8JSQkKDs7W99++22fOS53rZ9FR0drxYoVeuGFF+R2uzVmzBjFxsaGepcBGABkEwAzyA5EKi75D8cwDEOrVq3SwoULFRsbq40bN+qHH35QSUmJ1aMBcDCyCYAZZIezsNIGx3C5XBoxYoRmzZql6OhojRo1SpWVlVaPBcDhyCYAZpAdzsJKGwAAAADYGBciAQAAAAAbo7QBAAAAgI1R2gAAAADAxihtAAAAAGBjlDYAAAAAsDFKGwAAAA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6"/>
          <a:stretch/>
        </p:blipFill>
        <p:spPr>
          <a:xfrm>
            <a:off x="8367397" y="1971402"/>
            <a:ext cx="374375" cy="28073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9464" y="1693607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# success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(out of 10)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66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952" t="24410" r="28688" b="19397"/>
          <a:stretch/>
        </p:blipFill>
        <p:spPr>
          <a:xfrm>
            <a:off x="4845067" y="143337"/>
            <a:ext cx="5029200" cy="3819064"/>
          </a:xfrm>
          <a:prstGeom prst="rect">
            <a:avLst/>
          </a:prstGeom>
        </p:spPr>
      </p:pic>
      <p:pic>
        <p:nvPicPr>
          <p:cNvPr id="5" name="Picture 4" descr="forest_startlin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56"/>
          <a:stretch/>
        </p:blipFill>
        <p:spPr>
          <a:xfrm>
            <a:off x="-1163057" y="143337"/>
            <a:ext cx="5681929" cy="3819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08" y="4201638"/>
            <a:ext cx="47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(a)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4201638"/>
            <a:ext cx="47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(b)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3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92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Florence</dc:creator>
  <cp:lastModifiedBy>Peter Florence</cp:lastModifiedBy>
  <cp:revision>13</cp:revision>
  <dcterms:created xsi:type="dcterms:W3CDTF">2016-07-15T19:51:03Z</dcterms:created>
  <dcterms:modified xsi:type="dcterms:W3CDTF">2016-07-15T22:58:15Z</dcterms:modified>
</cp:coreProperties>
</file>