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4/11/16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4/11/16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ello.com/b/TaPGvRKv/heart-disea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Heart 2 heart </a:t>
            </a:r>
            <a:br>
              <a:rPr kumimoji="1" lang="en-US" altLang="zh-CN" dirty="0" smtClean="0"/>
            </a:br>
            <a:r>
              <a:rPr kumimoji="1" lang="en-US" altLang="zh-CN" dirty="0" smtClean="0"/>
              <a:t>sprint 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Team members: Peter, Ye, Lan, </a:t>
            </a:r>
            <a:r>
              <a:rPr kumimoji="1" lang="en-US" altLang="zh-CN" dirty="0" err="1" smtClean="0"/>
              <a:t>Ziyu</a:t>
            </a:r>
            <a:r>
              <a:rPr kumimoji="1" lang="en-US" altLang="zh-CN" dirty="0" smtClean="0"/>
              <a:t>, Lorrie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23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Trello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42252" y="3144300"/>
            <a:ext cx="8901748" cy="2951700"/>
          </a:xfrm>
        </p:spPr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trello.com</a:t>
            </a:r>
            <a:r>
              <a:rPr kumimoji="1" lang="en-US" altLang="zh-CN" dirty="0">
                <a:hlinkClick r:id="rId2"/>
              </a:rPr>
              <a:t>/b/</a:t>
            </a:r>
            <a:r>
              <a:rPr kumimoji="1" lang="en-US" altLang="zh-CN" dirty="0" err="1">
                <a:hlinkClick r:id="rId2"/>
              </a:rPr>
              <a:t>TaPGvRKv</a:t>
            </a:r>
            <a:r>
              <a:rPr kumimoji="1" lang="en-US" altLang="zh-CN" dirty="0">
                <a:hlinkClick r:id="rId2"/>
              </a:rPr>
              <a:t>/heart-disease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52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Improvment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3366012"/>
            <a:ext cx="8153400" cy="2729987"/>
          </a:xfrm>
        </p:spPr>
        <p:txBody>
          <a:bodyPr/>
          <a:lstStyle/>
          <a:p>
            <a:r>
              <a:rPr kumimoji="1" lang="en-US" altLang="zh-CN" dirty="0" smtClean="0"/>
              <a:t>Original: Gaussian Filter</a:t>
            </a:r>
          </a:p>
          <a:p>
            <a:r>
              <a:rPr kumimoji="1" lang="en-US" altLang="zh-CN" dirty="0" smtClean="0"/>
              <a:t>Improved Method: Mean Filter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83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  <p:pic>
        <p:nvPicPr>
          <p:cNvPr id="4" name="内容占位符 3" descr="original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" b="4094"/>
          <a:stretch>
            <a:fillRect/>
          </a:stretch>
        </p:blipFill>
        <p:spPr>
          <a:xfrm>
            <a:off x="612648" y="1600193"/>
            <a:ext cx="8153400" cy="4495800"/>
          </a:xfrm>
        </p:spPr>
      </p:pic>
      <p:sp>
        <p:nvSpPr>
          <p:cNvPr id="5" name="文本框 4"/>
          <p:cNvSpPr txBox="1"/>
          <p:nvPr/>
        </p:nvSpPr>
        <p:spPr>
          <a:xfrm>
            <a:off x="3890421" y="622486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Original Result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43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pic>
        <p:nvPicPr>
          <p:cNvPr id="4" name="内容占位符 3" descr="modified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5" b="1653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3688844" y="632564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Modified Result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47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pic>
        <p:nvPicPr>
          <p:cNvPr id="8" name="图片 7" descr="original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6" y="1753552"/>
            <a:ext cx="8365412" cy="37618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4589" y="5878956"/>
            <a:ext cx="309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Original Method Error Variance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60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</a:t>
            </a:r>
            <a:endParaRPr kumimoji="1" lang="zh-CN" altLang="en-US" dirty="0"/>
          </a:p>
        </p:txBody>
      </p:sp>
      <p:pic>
        <p:nvPicPr>
          <p:cNvPr id="4" name="图片 3" descr="modifie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091787"/>
            <a:ext cx="7874290" cy="25238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63171" y="5509624"/>
            <a:ext cx="317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Modified Method Error Variance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28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 go: (sprint 4)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2116356"/>
            <a:ext cx="8153400" cy="3979644"/>
          </a:xfrm>
        </p:spPr>
        <p:txBody>
          <a:bodyPr/>
          <a:lstStyle/>
          <a:p>
            <a:r>
              <a:rPr kumimoji="1" lang="en-US" altLang="zh-CN" dirty="0" smtClean="0"/>
              <a:t>Finish the database part</a:t>
            </a:r>
          </a:p>
          <a:p>
            <a:r>
              <a:rPr kumimoji="1" lang="en-US" altLang="zh-CN" dirty="0" smtClean="0"/>
              <a:t>Learn more materials about what we’ve got from the program and try to provide more information</a:t>
            </a:r>
          </a:p>
          <a:p>
            <a:r>
              <a:rPr kumimoji="1" lang="en-US" altLang="zh-CN" dirty="0" smtClean="0"/>
              <a:t>Connect all parts together</a:t>
            </a:r>
          </a:p>
          <a:p>
            <a:r>
              <a:rPr kumimoji="1" lang="en-US" altLang="zh-CN" dirty="0" smtClean="0"/>
              <a:t>Use test software to test our project</a:t>
            </a:r>
          </a:p>
          <a:p>
            <a:r>
              <a:rPr kumimoji="1" lang="en-US" altLang="zh-CN" dirty="0" smtClean="0"/>
              <a:t>Improve the functions and the UI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3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16</TotalTime>
  <Words>99</Words>
  <Application>Microsoft Macintosh PowerPoint</Application>
  <PresentationFormat>全屏显示(4:3)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中值</vt:lpstr>
      <vt:lpstr>Heart 2 heart  sprint 3</vt:lpstr>
      <vt:lpstr>Trello</vt:lpstr>
      <vt:lpstr>Improvment</vt:lpstr>
      <vt:lpstr>Program</vt:lpstr>
      <vt:lpstr>Program</vt:lpstr>
      <vt:lpstr>Program</vt:lpstr>
      <vt:lpstr>Program</vt:lpstr>
      <vt:lpstr>Next go: (sprint 4)</vt:lpstr>
    </vt:vector>
  </TitlesOfParts>
  <Company>123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2 heart  sprint 3</dc:title>
  <dc:creator>YAO Lan</dc:creator>
  <cp:lastModifiedBy>YAO Lan</cp:lastModifiedBy>
  <cp:revision>4</cp:revision>
  <dcterms:created xsi:type="dcterms:W3CDTF">2016-04-11T22:10:42Z</dcterms:created>
  <dcterms:modified xsi:type="dcterms:W3CDTF">2016-04-11T22:26:48Z</dcterms:modified>
</cp:coreProperties>
</file>