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5BBB-83DA-D84E-87B4-095AC354A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63DC0-F506-4244-8BAA-F6F93F211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ECBE0-FD40-044A-8488-D65DFBC5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E4E3-2843-474E-BC8F-50478B28DAF0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D81B8-1372-AF47-A223-B6A63AC8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9F689-B93A-9641-8B4F-26486F4EB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E61E-5A47-8546-9AAB-4A331D506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13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6A68-A4FA-C748-8E05-04612CB7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26F00-ACD8-A74F-80EB-6E83A09E1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D0869-5D3E-C24A-B810-E839EB85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E4E3-2843-474E-BC8F-50478B28DAF0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A0EFD-68C5-C247-9AF9-0369A421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3962F-D726-924E-8AE8-EC895B60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E61E-5A47-8546-9AAB-4A331D506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05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9013F-7FD5-B541-B3D3-8DE7EF949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8DCB1-14B4-A841-B214-BB10672D8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23739-8AF4-D94E-B47C-F280DF4A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E4E3-2843-474E-BC8F-50478B28DAF0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B17BE-8512-7147-9711-45C3748EF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4F007-86DB-C542-B52C-43D82991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E61E-5A47-8546-9AAB-4A331D506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85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88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AB8B-8DD2-6E4D-9229-936685F7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D8168-57DD-CC40-AB13-8A92F8270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C0B5-B40D-274A-A1DA-11558AFA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E4E3-2843-474E-BC8F-50478B28DAF0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83DD9-31D9-864A-B4CC-F6ED847B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F8303-8B2D-1E4D-BB5A-D696CF316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E61E-5A47-8546-9AAB-4A331D506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8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2C85-46B0-BA47-B9BB-1B9085C82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9568D-5B61-3B44-974A-ACF88E9B4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44111-077A-7E4B-9B3F-17DD7C3B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E4E3-2843-474E-BC8F-50478B28DAF0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E9943-8BC4-E94F-9D48-D4A4A288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A6680-5DA4-9540-9399-64755E319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E61E-5A47-8546-9AAB-4A331D506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56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DD2D-C85E-E146-8643-1F1C720E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A18C1-CA7E-FB4F-AC43-EACA6D1BE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48F08-072D-F543-ACCA-42FF4B12E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A66C9-5572-F943-B437-873164DD1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E4E3-2843-474E-BC8F-50478B28DAF0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14CC6-5118-8C4C-A766-E3544D65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569F0-1B53-E141-B134-790E730F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E61E-5A47-8546-9AAB-4A331D506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022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8CFBB-B146-0648-95AF-A140ECAAD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A42F3-9BE7-C044-8830-4C31E714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E4C1E-71A6-5045-921E-D971D37CD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70A0C3-39BC-5543-8B7C-29E920AD3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62585-6484-CB48-B32D-36FFEE2F3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AB8A7-3837-0F45-9422-414C70AD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E4E3-2843-474E-BC8F-50478B28DAF0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E74924-B871-C241-86B0-F36A54EEE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C2C40E-DFE5-6B44-B90E-08E12750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E61E-5A47-8546-9AAB-4A331D506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17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CDAE-72A2-434C-97D3-D5FB5912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23163D-84B5-6B45-8367-25EB918B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E4E3-2843-474E-BC8F-50478B28DAF0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8CB0D-B510-ED4D-8A80-6C4C1714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BD798-F753-5940-B5F5-BFC0040A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E61E-5A47-8546-9AAB-4A331D506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70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88BE70-8A82-C04B-AB7A-CE27BCA9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E4E3-2843-474E-BC8F-50478B28DAF0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590DCC-1E47-FC42-8C1B-721DA8BE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3475D-617E-B248-BAB2-9C0A3343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E61E-5A47-8546-9AAB-4A331D506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6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6D2D-1296-7B47-BD41-6A314550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CC86D-0F62-B54A-AEA8-FE7C0250C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47F4E-32B2-934A-BA32-4B65B00B1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4985F-4E8B-D045-AFD3-0E55ED4E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E4E3-2843-474E-BC8F-50478B28DAF0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A7BA1-1B8C-AD40-A250-84C9A7A7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4F6FE-3753-D547-B724-DCF7287F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E61E-5A47-8546-9AAB-4A331D506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97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8D06-2905-F64D-82CC-726938AC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2468D2-B146-5749-ADEB-484FBE809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A74B8-9F32-0B43-A988-E8BB2CFC6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69B23-E9D3-0C4C-AD50-B4D71CFF1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E4E3-2843-474E-BC8F-50478B28DAF0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6BEA0-52D8-3D4C-B8DA-F62FA117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27B61-A359-C741-AF97-20A1959A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E61E-5A47-8546-9AAB-4A331D506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1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5915B-8483-8844-B873-E376D085F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B68FE-D214-0E48-8D91-7A41AAB2B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46BB4-7512-6D4B-A73F-C5BE8F2CE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DE4E3-2843-474E-BC8F-50478B28DAF0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DF68B-DAB1-2F42-8BFB-01992E859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0E4CA-BCFC-0147-8595-63431C6B0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9E61E-5A47-8546-9AAB-4A331D506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60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21AAA5-EEF5-224E-A271-B9B602E8CEF1}"/>
              </a:ext>
            </a:extLst>
          </p:cNvPr>
          <p:cNvSpPr txBox="1"/>
          <p:nvPr/>
        </p:nvSpPr>
        <p:spPr>
          <a:xfrm>
            <a:off x="7826829" y="5225141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merican Typewriter" panose="02090604020004020304" pitchFamily="18" charset="77"/>
              </a:rPr>
              <a:t>Facile Volant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Easy travel in an age of stress</a:t>
            </a:r>
          </a:p>
        </p:txBody>
      </p:sp>
    </p:spTree>
    <p:extLst>
      <p:ext uri="{BB962C8B-B14F-4D97-AF65-F5344CB8AC3E}">
        <p14:creationId xmlns:p14="http://schemas.microsoft.com/office/powerpoint/2010/main" val="394899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EBB88B-065A-FE45-81B7-0BB578158A70}"/>
              </a:ext>
            </a:extLst>
          </p:cNvPr>
          <p:cNvSpPr txBox="1"/>
          <p:nvPr/>
        </p:nvSpPr>
        <p:spPr>
          <a:xfrm>
            <a:off x="7598230" y="1690062"/>
            <a:ext cx="437605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Have you ever wished you knew if your flight was going to cause you hassle?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Now, with Facile Volant, we can offer you a way to know in advance!</a:t>
            </a:r>
            <a:br>
              <a:rPr lang="en-GB" sz="2000" dirty="0">
                <a:solidFill>
                  <a:schemeClr val="bg1"/>
                </a:solidFill>
              </a:rPr>
            </a:br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Dodge the stress, and swerve the worry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With in depth and constantly updating machine learning models, we can offer you the support you need</a:t>
            </a:r>
          </a:p>
        </p:txBody>
      </p:sp>
    </p:spTree>
    <p:extLst>
      <p:ext uri="{BB962C8B-B14F-4D97-AF65-F5344CB8AC3E}">
        <p14:creationId xmlns:p14="http://schemas.microsoft.com/office/powerpoint/2010/main" val="407308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F1CD-680A-014F-BA94-C7BA8000D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 a look at some of the airlines we have already looked at…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DEC9-BEE8-D645-8B77-20BB12650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And the airports too!</a:t>
            </a:r>
          </a:p>
          <a:p>
            <a:r>
              <a:rPr lang="en-GB" dirty="0"/>
              <a:t>(Insert from chosen data subset)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CB79B-4040-D447-B593-AC93AD49A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(Insert from chosen data subset)</a:t>
            </a:r>
          </a:p>
        </p:txBody>
      </p:sp>
    </p:spTree>
    <p:extLst>
      <p:ext uri="{BB962C8B-B14F-4D97-AF65-F5344CB8AC3E}">
        <p14:creationId xmlns:p14="http://schemas.microsoft.com/office/powerpoint/2010/main" val="4243030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93053-4556-7246-A8EA-CDF2AF75B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models here with how accurate they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85E03-0DFD-5843-B852-06FC32EA9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2D52A-84E1-9D4F-9419-39513DC03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err="1"/>
              <a:t>Ie</a:t>
            </a:r>
            <a:r>
              <a:rPr lang="en-GB" dirty="0"/>
              <a:t> how likely you are to have a flight be delayed</a:t>
            </a:r>
          </a:p>
        </p:txBody>
      </p:sp>
    </p:spTree>
    <p:extLst>
      <p:ext uri="{BB962C8B-B14F-4D97-AF65-F5344CB8AC3E}">
        <p14:creationId xmlns:p14="http://schemas.microsoft.com/office/powerpoint/2010/main" val="185191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CC03-BD77-FF46-911A-0FB0B29F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how does this help 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07E34-66EB-674E-A9A8-263A83C32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8B18B-847A-9646-ADCC-7C6A18A90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Check each flight individually!</a:t>
            </a:r>
          </a:p>
          <a:p>
            <a:r>
              <a:rPr lang="en-GB" dirty="0"/>
              <a:t>More reliable flight somewhere else? Or with a different provider? We can let you know!</a:t>
            </a:r>
          </a:p>
          <a:p>
            <a:r>
              <a:rPr lang="en-GB" dirty="0"/>
              <a:t>This will save you money, time, and most importantly, the total lack of hassle</a:t>
            </a:r>
          </a:p>
          <a:p>
            <a:r>
              <a:rPr lang="en-GB" dirty="0"/>
              <a:t>Trust us, and we’ll see you get where you need </a:t>
            </a:r>
            <a:r>
              <a:rPr lang="en-GB"/>
              <a:t>to go</a:t>
            </a:r>
          </a:p>
        </p:txBody>
      </p:sp>
    </p:spTree>
    <p:extLst>
      <p:ext uri="{BB962C8B-B14F-4D97-AF65-F5344CB8AC3E}">
        <p14:creationId xmlns:p14="http://schemas.microsoft.com/office/powerpoint/2010/main" val="3591792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181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American Typewriter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Take a look at some of the airlines we have already looked at…</vt:lpstr>
      <vt:lpstr>Insert models here with how accurate they are</vt:lpstr>
      <vt:lpstr>So how does this help me?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Benn</dc:creator>
  <cp:lastModifiedBy>Alex Benn</cp:lastModifiedBy>
  <cp:revision>2</cp:revision>
  <dcterms:created xsi:type="dcterms:W3CDTF">2020-03-13T14:37:54Z</dcterms:created>
  <dcterms:modified xsi:type="dcterms:W3CDTF">2020-03-13T19:55:42Z</dcterms:modified>
</cp:coreProperties>
</file>