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73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79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859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52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2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7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2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53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08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49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E08B-B5D1-4089-8206-B36C027C8731}" type="datetimeFigureOut">
              <a:rPr lang="da-DK" smtClean="0"/>
              <a:t>03-11-2019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5A1A-F221-45F0-870B-AE448C2EED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94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directo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vision.ai/" TargetMode="External"/><Relationship Id="rId2" Type="http://schemas.openxmlformats.org/officeDocument/2006/relationships/hyperlink" Target="https://docs.microsoft.com/en-us/azure/cognitive-services/custom-vision-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hyperlink" Target="https://docs.microsoft.com/en-us/azure/cognitive-services/lui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namaker.ai/" TargetMode="External"/><Relationship Id="rId2" Type="http://schemas.openxmlformats.org/officeDocument/2006/relationships/hyperlink" Target="https://docs.microsoft.com/en-us/azure/cognitive-services/qnamak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fk-demo.azurewebsites.net/#/" TargetMode="External"/><Relationship Id="rId2" Type="http://schemas.openxmlformats.org/officeDocument/2006/relationships/hyperlink" Target="https://docs.microsoft.com/en-us/azure/sear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xt-analytics-demo-dev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Kognitiva tjänster i Azure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Peter Johansson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01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Tjänstekatalog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https://azure.microsoft.com/en-us/services/cognitive-services/directory/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171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CustomVision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Docs: </a:t>
            </a:r>
            <a:r>
              <a:rPr lang="da-DK" dirty="0">
                <a:hlinkClick r:id="rId2"/>
              </a:rPr>
              <a:t>https://docs.microsoft.com/en-us/azure/cognitive-services/custom-vision-service</a:t>
            </a:r>
            <a:r>
              <a:rPr lang="da-DK" dirty="0" smtClean="0">
                <a:hlinkClick r:id="rId2"/>
              </a:rPr>
              <a:t>/</a:t>
            </a:r>
            <a:endParaRPr lang="sv-SE" dirty="0" smtClean="0"/>
          </a:p>
          <a:p>
            <a:r>
              <a:rPr lang="sv-SE" dirty="0" smtClean="0"/>
              <a:t>Portal: 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customvision.ai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47920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Image classification vs Object classification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2" y="1975448"/>
            <a:ext cx="5298057" cy="37464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448"/>
            <a:ext cx="4992418" cy="374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7642" y="5894442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Cat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9100868" y="2613804"/>
            <a:ext cx="552090" cy="1086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10955547" y="2700067"/>
            <a:ext cx="569343" cy="1000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8445260" y="2613804"/>
            <a:ext cx="595223" cy="108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7832785" y="2613804"/>
            <a:ext cx="603849" cy="108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7194430" y="2613804"/>
            <a:ext cx="655608" cy="108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8436634" y="3856008"/>
            <a:ext cx="603849" cy="1250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9040483" y="3873260"/>
            <a:ext cx="612475" cy="127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9652958" y="3856008"/>
            <a:ext cx="612476" cy="1250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/>
          <p:cNvSpPr txBox="1"/>
          <p:nvPr/>
        </p:nvSpPr>
        <p:spPr>
          <a:xfrm>
            <a:off x="8046640" y="5894442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Upptagna platser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84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LUIS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Docs: </a:t>
            </a:r>
            <a:r>
              <a:rPr lang="da-DK" dirty="0">
                <a:hlinkClick r:id="rId2"/>
              </a:rPr>
              <a:t>https://docs.microsoft.com/en-us/azure/cognitive-services/luis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r>
              <a:rPr lang="sv-SE" dirty="0" smtClean="0"/>
              <a:t>Portal: </a:t>
            </a:r>
            <a:r>
              <a:rPr lang="da-DK" dirty="0">
                <a:hlinkClick r:id="rId3"/>
              </a:rPr>
              <a:t>http://luis.ai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79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QnA Maker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Docs: </a:t>
            </a:r>
            <a:r>
              <a:rPr lang="da-DK" dirty="0">
                <a:hlinkClick r:id="rId2"/>
              </a:rPr>
              <a:t>https://docs.microsoft.com/en-us/azure/cognitive-services/qnamaker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r>
              <a:rPr lang="sv-SE" dirty="0" smtClean="0"/>
              <a:t>Portal: </a:t>
            </a:r>
            <a:r>
              <a:rPr lang="da-DK" dirty="0">
                <a:hlinkClick r:id="rId3"/>
              </a:rPr>
              <a:t>https://qnamaker.ai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78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Azure Search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Docs: </a:t>
            </a:r>
            <a:r>
              <a:rPr lang="da-DK" dirty="0">
                <a:hlinkClick r:id="rId2"/>
              </a:rPr>
              <a:t>https://docs.microsoft.com/en-us/azure/search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r>
              <a:rPr lang="sv-SE" dirty="0" smtClean="0"/>
              <a:t>JFK Files: </a:t>
            </a:r>
            <a:r>
              <a:rPr lang="da-DK" dirty="0">
                <a:hlinkClick r:id="rId3"/>
              </a:rPr>
              <a:t>https://jfk-demo.azurewebsites.net/#/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106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Text Analytics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Demo: </a:t>
            </a:r>
            <a:r>
              <a:rPr lang="da-DK" dirty="0">
                <a:hlinkClick r:id="rId2"/>
              </a:rPr>
              <a:t>https://text-analytics-demo-dev.azurewebsites.net/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352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79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Kognitiva tjänster i Azure</vt:lpstr>
      <vt:lpstr>Tjänstekatalog</vt:lpstr>
      <vt:lpstr>CustomVision</vt:lpstr>
      <vt:lpstr>Image classification vs Object classification</vt:lpstr>
      <vt:lpstr>LUIS</vt:lpstr>
      <vt:lpstr>QnA Maker</vt:lpstr>
      <vt:lpstr>Azure Search</vt:lpstr>
      <vt:lpstr>Text Analytics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Kognitiva tjänst i Azure</dc:title>
  <dc:creator>Johansson, Peter</dc:creator>
  <cp:keywords>workshop;stockholm</cp:keywords>
  <cp:lastModifiedBy>Johansson, Peter</cp:lastModifiedBy>
  <cp:revision>5</cp:revision>
  <dcterms:created xsi:type="dcterms:W3CDTF">2019-11-03T19:40:42Z</dcterms:created>
  <dcterms:modified xsi:type="dcterms:W3CDTF">2019-11-03T23:49:08Z</dcterms:modified>
</cp:coreProperties>
</file>