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B4B3-EBDD-4F48-91E5-19CAFCE8B1A2}" type="datetimeFigureOut">
              <a:rPr lang="en-GB" smtClean="0"/>
              <a:pPr/>
              <a:t>24/02/2011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FB0C-2E92-472E-BC1F-3ACF84D1122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16832"/>
            <a:ext cx="7772400" cy="2694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 anchor="ctr">
            <a:prstTxWarp prst="textDoubleWave1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 w="1905">
                  <a:solidFill>
                    <a:srgbClr val="7030A0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Z </a:t>
            </a:r>
            <a:r>
              <a:rPr kumimoji="0" lang="en-GB" sz="4400" b="1" i="0" u="none" strike="noStrike" kern="1200" cap="none" spc="0" normalizeH="0" baseline="0" noProof="0" dirty="0" err="1" smtClean="0">
                <a:ln w="1905">
                  <a:solidFill>
                    <a:srgbClr val="7030A0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z</a:t>
            </a:r>
            <a:r>
              <a:rPr kumimoji="0" lang="en-GB" sz="4400" b="1" i="0" u="none" strike="noStrike" kern="1200" cap="none" spc="0" normalizeH="0" baseline="0" noProof="0" dirty="0" smtClean="0">
                <a:ln w="1905">
                  <a:solidFill>
                    <a:srgbClr val="7030A0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4400" b="1" i="0" u="none" strike="noStrike" kern="1200" cap="none" spc="300" normalizeH="0" baseline="0" noProof="0" dirty="0" err="1" smtClean="0">
                <a:ln w="1905">
                  <a:solidFill>
                    <a:srgbClr val="7030A0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z</a:t>
            </a:r>
            <a:endParaRPr kumimoji="0" lang="en-GB" sz="4400" b="1" i="0" u="none" strike="noStrike" kern="1200" cap="none" spc="300" normalizeH="0" baseline="0" noProof="0" dirty="0">
              <a:ln w="1905">
                <a:solidFill>
                  <a:srgbClr val="7030A0"/>
                </a:solidFill>
              </a:ln>
              <a:solidFill>
                <a:schemeClr val="tx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MRC Institute of Hearing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Ready?</dc:title>
  <dc:creator>peter jones</dc:creator>
  <cp:lastModifiedBy>peter jones</cp:lastModifiedBy>
  <cp:revision>6</cp:revision>
  <dcterms:created xsi:type="dcterms:W3CDTF">2010-07-30T12:07:59Z</dcterms:created>
  <dcterms:modified xsi:type="dcterms:W3CDTF">2011-02-24T19:03:14Z</dcterms:modified>
</cp:coreProperties>
</file>