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2" r:id="rId9"/>
    <p:sldId id="325" r:id="rId10"/>
    <p:sldId id="326" r:id="rId11"/>
    <p:sldId id="327" r:id="rId12"/>
    <p:sldId id="328" r:id="rId13"/>
    <p:sldId id="321" r:id="rId14"/>
    <p:sldId id="323" r:id="rId15"/>
    <p:sldId id="324" r:id="rId16"/>
    <p:sldId id="329" r:id="rId17"/>
    <p:sldId id="31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39B59F-FF6B-4F4C-9F97-D670D40A5B08}">
          <p14:sldIdLst>
            <p14:sldId id="256"/>
            <p14:sldId id="315"/>
          </p14:sldIdLst>
        </p14:section>
        <p14:section name="어드레스맵 단순화" id="{39701994-83FE-46FE-99E4-12F9F85F976E}">
          <p14:sldIdLst>
            <p14:sldId id="316"/>
            <p14:sldId id="317"/>
            <p14:sldId id="318"/>
            <p14:sldId id="319"/>
            <p14:sldId id="320"/>
          </p14:sldIdLst>
        </p14:section>
        <p14:section name="자동Validation" id="{25AA01C0-B4DD-4024-ACA3-0074B55A24ED}">
          <p14:sldIdLst>
            <p14:sldId id="322"/>
          </p14:sldIdLst>
        </p14:section>
        <p14:section name="단위테스트" id="{DAABC107-8487-4697-A672-17B1DA4E0D7E}">
          <p14:sldIdLst>
            <p14:sldId id="325"/>
            <p14:sldId id="326"/>
            <p14:sldId id="327"/>
            <p14:sldId id="328"/>
          </p14:sldIdLst>
        </p14:section>
        <p14:section name="단순한 구조" id="{FBE8C3DF-8457-477A-849B-F1700143A4F7}">
          <p14:sldIdLst>
            <p14:sldId id="321"/>
            <p14:sldId id="323"/>
            <p14:sldId id="324"/>
          </p14:sldIdLst>
        </p14:section>
        <p14:section name="기타" id="{68695C98-D0A4-445F-AB33-E90765ADD2A4}">
          <p14:sldIdLst>
            <p14:sldId id="329"/>
          </p14:sldIdLst>
        </p14:section>
        <p14:section name="QnA" id="{941A9599-023B-4A32-ACBC-40BE01D723E1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060"/>
    <a:srgbClr val="4C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2" autoAdjust="0"/>
    <p:restoredTop sz="93159" autoAdjust="0"/>
  </p:normalViewPr>
  <p:slideViewPr>
    <p:cSldViewPr>
      <p:cViewPr varScale="1">
        <p:scale>
          <a:sx n="91" d="100"/>
          <a:sy n="91" d="100"/>
        </p:scale>
        <p:origin x="114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D76DB-ACEF-4D65-B45D-CC55A89BF749}" type="doc">
      <dgm:prSet loTypeId="urn:microsoft.com/office/officeart/2005/8/layout/cycle8" loCatId="cycle" qsTypeId="urn:microsoft.com/office/officeart/2005/8/quickstyle/3d2" qsCatId="3D" csTypeId="urn:microsoft.com/office/officeart/2005/8/colors/colorful1" csCatId="colorful" phldr="1"/>
      <dgm:spPr/>
    </dgm:pt>
    <dgm:pt modelId="{E6D1231B-97A8-4583-93A2-D092806CBEA3}">
      <dgm:prSet phldrT="[텍스트]"/>
      <dgm:spPr/>
      <dgm:t>
        <a:bodyPr/>
        <a:lstStyle/>
        <a:p>
          <a:pPr latinLnBrk="1"/>
          <a:r>
            <a:rPr lang="ko-KR" altLang="en-US"/>
            <a:t>단위테스트</a:t>
          </a:r>
          <a:r>
            <a:rPr lang="en-US" altLang="ko-KR"/>
            <a:t>(T</a:t>
          </a:r>
          <a:br>
            <a:rPr lang="en-US" altLang="ko-KR"/>
          </a:br>
          <a:r>
            <a:rPr lang="en-US" altLang="ko-KR"/>
            <a:t>DD)</a:t>
          </a:r>
          <a:endParaRPr lang="ko-KR" altLang="en-US"/>
        </a:p>
      </dgm:t>
    </dgm:pt>
    <dgm:pt modelId="{6D18418F-4EF6-429E-9171-F8C31594F2D3}" type="par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C7BC614D-D261-4F8B-B9A6-62D7E0D5A4B0}" type="sibTrans" cxnId="{D83DEA12-BE54-486F-9E02-07D2E8E6AEB1}">
      <dgm:prSet/>
      <dgm:spPr/>
      <dgm:t>
        <a:bodyPr/>
        <a:lstStyle/>
        <a:p>
          <a:pPr latinLnBrk="1"/>
          <a:endParaRPr lang="ko-KR" altLang="en-US"/>
        </a:p>
      </dgm:t>
    </dgm:pt>
    <dgm:pt modelId="{AD0BC9E3-BECD-42D0-87CE-EB6DEA4AF888}">
      <dgm:prSet phldrT="[텍스트]"/>
      <dgm:spPr/>
      <dgm:t>
        <a:bodyPr/>
        <a:lstStyle/>
        <a:p>
          <a:pPr latinLnBrk="1"/>
          <a:r>
            <a:rPr lang="ko-KR" altLang="en-US"/>
            <a:t>어드레스맵 단순화</a:t>
          </a:r>
        </a:p>
      </dgm:t>
    </dgm:pt>
    <dgm:pt modelId="{49ADE49A-C96F-49EC-9A19-05F37EAC4534}" type="par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8B369BAC-7745-4C30-8C86-53E5B9439547}" type="sibTrans" cxnId="{473E7FD5-E99D-4D10-8307-6D1519B800AC}">
      <dgm:prSet/>
      <dgm:spPr/>
      <dgm:t>
        <a:bodyPr/>
        <a:lstStyle/>
        <a:p>
          <a:pPr latinLnBrk="1"/>
          <a:endParaRPr lang="ko-KR" altLang="en-US"/>
        </a:p>
      </dgm:t>
    </dgm:pt>
    <dgm:pt modelId="{FDD61491-FCEA-4278-873D-081F356B75C4}">
      <dgm:prSet phldrT="[텍스트]"/>
      <dgm:spPr/>
      <dgm:t>
        <a:bodyPr/>
        <a:lstStyle/>
        <a:p>
          <a:pPr latinLnBrk="1"/>
          <a:r>
            <a:rPr lang="ko-KR" altLang="en-US"/>
            <a:t>단순한 구조</a:t>
          </a:r>
        </a:p>
      </dgm:t>
    </dgm:pt>
    <dgm:pt modelId="{86CB5810-84A0-4C14-B21B-523E3CB47AE3}" type="par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BCA539F-591A-46CC-B253-0D4D416A1F52}" type="sibTrans" cxnId="{40742005-15D5-464C-9DBE-D6E40343066D}">
      <dgm:prSet/>
      <dgm:spPr/>
      <dgm:t>
        <a:bodyPr/>
        <a:lstStyle/>
        <a:p>
          <a:pPr latinLnBrk="1"/>
          <a:endParaRPr lang="ko-KR" altLang="en-US"/>
        </a:p>
      </dgm:t>
    </dgm:pt>
    <dgm:pt modelId="{3F1A6332-A05C-41CD-8206-D0DF56A948C0}" type="pres">
      <dgm:prSet presAssocID="{C72D76DB-ACEF-4D65-B45D-CC55A89BF749}" presName="compositeShape" presStyleCnt="0">
        <dgm:presLayoutVars>
          <dgm:chMax val="7"/>
          <dgm:dir/>
          <dgm:resizeHandles val="exact"/>
        </dgm:presLayoutVars>
      </dgm:prSet>
      <dgm:spPr/>
    </dgm:pt>
    <dgm:pt modelId="{62972290-44ED-4ED2-A325-8AF40E315289}" type="pres">
      <dgm:prSet presAssocID="{C72D76DB-ACEF-4D65-B45D-CC55A89BF749}" presName="wedge1" presStyleLbl="node1" presStyleIdx="0" presStyleCnt="3"/>
      <dgm:spPr/>
    </dgm:pt>
    <dgm:pt modelId="{EFFCFA90-B470-4ABC-BFC8-7E9253FD8253}" type="pres">
      <dgm:prSet presAssocID="{C72D76DB-ACEF-4D65-B45D-CC55A89BF749}" presName="dummy1a" presStyleCnt="0"/>
      <dgm:spPr/>
    </dgm:pt>
    <dgm:pt modelId="{DAAAAED0-A954-4229-95E1-61523AB4962C}" type="pres">
      <dgm:prSet presAssocID="{C72D76DB-ACEF-4D65-B45D-CC55A89BF749}" presName="dummy1b" presStyleCnt="0"/>
      <dgm:spPr/>
    </dgm:pt>
    <dgm:pt modelId="{7348E514-46A4-414A-B0D8-F40DDBC1C431}" type="pres">
      <dgm:prSet presAssocID="{C72D76DB-ACEF-4D65-B45D-CC55A89BF74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770FF4-0F35-4D81-9BD3-536F681A6FF6}" type="pres">
      <dgm:prSet presAssocID="{C72D76DB-ACEF-4D65-B45D-CC55A89BF749}" presName="wedge2" presStyleLbl="node1" presStyleIdx="1" presStyleCnt="3"/>
      <dgm:spPr/>
    </dgm:pt>
    <dgm:pt modelId="{85BC813E-E69B-4271-9815-7B2D100ECF9A}" type="pres">
      <dgm:prSet presAssocID="{C72D76DB-ACEF-4D65-B45D-CC55A89BF749}" presName="dummy2a" presStyleCnt="0"/>
      <dgm:spPr/>
    </dgm:pt>
    <dgm:pt modelId="{C7D68770-8028-46EB-896C-63196A42692A}" type="pres">
      <dgm:prSet presAssocID="{C72D76DB-ACEF-4D65-B45D-CC55A89BF749}" presName="dummy2b" presStyleCnt="0"/>
      <dgm:spPr/>
    </dgm:pt>
    <dgm:pt modelId="{BF54AA4E-6EEA-4C2E-B444-470D1A0A1E57}" type="pres">
      <dgm:prSet presAssocID="{C72D76DB-ACEF-4D65-B45D-CC55A89BF74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EDDBA3F-2A6D-4BA8-9A87-D653C2ABA950}" type="pres">
      <dgm:prSet presAssocID="{C72D76DB-ACEF-4D65-B45D-CC55A89BF749}" presName="wedge3" presStyleLbl="node1" presStyleIdx="2" presStyleCnt="3"/>
      <dgm:spPr/>
    </dgm:pt>
    <dgm:pt modelId="{379A5CD1-B876-4B89-B98E-B4FD275EFFEB}" type="pres">
      <dgm:prSet presAssocID="{C72D76DB-ACEF-4D65-B45D-CC55A89BF749}" presName="dummy3a" presStyleCnt="0"/>
      <dgm:spPr/>
    </dgm:pt>
    <dgm:pt modelId="{2C0C54E2-8FB0-41DC-8421-7207B63DD7F0}" type="pres">
      <dgm:prSet presAssocID="{C72D76DB-ACEF-4D65-B45D-CC55A89BF749}" presName="dummy3b" presStyleCnt="0"/>
      <dgm:spPr/>
    </dgm:pt>
    <dgm:pt modelId="{EA576DF3-F9DF-4D44-9418-D6B1A27B8A7A}" type="pres">
      <dgm:prSet presAssocID="{C72D76DB-ACEF-4D65-B45D-CC55A89BF74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16CA72C-5444-4469-9C15-4AFD688AADDF}" type="pres">
      <dgm:prSet presAssocID="{C7BC614D-D261-4F8B-B9A6-62D7E0D5A4B0}" presName="arrowWedge1" presStyleLbl="fgSibTrans2D1" presStyleIdx="0" presStyleCnt="3"/>
      <dgm:spPr/>
    </dgm:pt>
    <dgm:pt modelId="{64EA4D19-A818-46F2-ADAF-FAED9F5F27F4}" type="pres">
      <dgm:prSet presAssocID="{8B369BAC-7745-4C30-8C86-53E5B9439547}" presName="arrowWedge2" presStyleLbl="fgSibTrans2D1" presStyleIdx="1" presStyleCnt="3"/>
      <dgm:spPr/>
    </dgm:pt>
    <dgm:pt modelId="{B9BDBEDE-1AE7-4128-B93A-3B6771235047}" type="pres">
      <dgm:prSet presAssocID="{3BCA539F-591A-46CC-B253-0D4D416A1F52}" presName="arrowWedge3" presStyleLbl="fgSibTrans2D1" presStyleIdx="2" presStyleCnt="3"/>
      <dgm:spPr/>
    </dgm:pt>
  </dgm:ptLst>
  <dgm:cxnLst>
    <dgm:cxn modelId="{B19BFA00-9519-48CE-ABD5-3426269724B1}" type="presOf" srcId="{C72D76DB-ACEF-4D65-B45D-CC55A89BF749}" destId="{3F1A6332-A05C-41CD-8206-D0DF56A948C0}" srcOrd="0" destOrd="0" presId="urn:microsoft.com/office/officeart/2005/8/layout/cycle8"/>
    <dgm:cxn modelId="{40742005-15D5-464C-9DBE-D6E40343066D}" srcId="{C72D76DB-ACEF-4D65-B45D-CC55A89BF749}" destId="{FDD61491-FCEA-4278-873D-081F356B75C4}" srcOrd="2" destOrd="0" parTransId="{86CB5810-84A0-4C14-B21B-523E3CB47AE3}" sibTransId="{3BCA539F-591A-46CC-B253-0D4D416A1F52}"/>
    <dgm:cxn modelId="{D83DEA12-BE54-486F-9E02-07D2E8E6AEB1}" srcId="{C72D76DB-ACEF-4D65-B45D-CC55A89BF749}" destId="{E6D1231B-97A8-4583-93A2-D092806CBEA3}" srcOrd="0" destOrd="0" parTransId="{6D18418F-4EF6-429E-9171-F8C31594F2D3}" sibTransId="{C7BC614D-D261-4F8B-B9A6-62D7E0D5A4B0}"/>
    <dgm:cxn modelId="{44942218-F076-438E-AF88-2FEF5ABB95FD}" type="presOf" srcId="{E6D1231B-97A8-4583-93A2-D092806CBEA3}" destId="{7348E514-46A4-414A-B0D8-F40DDBC1C431}" srcOrd="1" destOrd="0" presId="urn:microsoft.com/office/officeart/2005/8/layout/cycle8"/>
    <dgm:cxn modelId="{118AD760-F1A9-4144-B6C9-EB94CB3DFF04}" type="presOf" srcId="{AD0BC9E3-BECD-42D0-87CE-EB6DEA4AF888}" destId="{BF54AA4E-6EEA-4C2E-B444-470D1A0A1E57}" srcOrd="1" destOrd="0" presId="urn:microsoft.com/office/officeart/2005/8/layout/cycle8"/>
    <dgm:cxn modelId="{82488AB2-E673-4877-9050-BB58306A1875}" type="presOf" srcId="{AD0BC9E3-BECD-42D0-87CE-EB6DEA4AF888}" destId="{95770FF4-0F35-4D81-9BD3-536F681A6FF6}" srcOrd="0" destOrd="0" presId="urn:microsoft.com/office/officeart/2005/8/layout/cycle8"/>
    <dgm:cxn modelId="{22E864B3-D235-4738-99AF-F017A0730461}" type="presOf" srcId="{E6D1231B-97A8-4583-93A2-D092806CBEA3}" destId="{62972290-44ED-4ED2-A325-8AF40E315289}" srcOrd="0" destOrd="0" presId="urn:microsoft.com/office/officeart/2005/8/layout/cycle8"/>
    <dgm:cxn modelId="{027DB2C3-D2C4-4F4E-BECC-6D6B0F957FD0}" type="presOf" srcId="{FDD61491-FCEA-4278-873D-081F356B75C4}" destId="{EA576DF3-F9DF-4D44-9418-D6B1A27B8A7A}" srcOrd="1" destOrd="0" presId="urn:microsoft.com/office/officeart/2005/8/layout/cycle8"/>
    <dgm:cxn modelId="{473E7FD5-E99D-4D10-8307-6D1519B800AC}" srcId="{C72D76DB-ACEF-4D65-B45D-CC55A89BF749}" destId="{AD0BC9E3-BECD-42D0-87CE-EB6DEA4AF888}" srcOrd="1" destOrd="0" parTransId="{49ADE49A-C96F-49EC-9A19-05F37EAC4534}" sibTransId="{8B369BAC-7745-4C30-8C86-53E5B9439547}"/>
    <dgm:cxn modelId="{97C839E7-A4FF-4473-8DD3-82B199C229CC}" type="presOf" srcId="{FDD61491-FCEA-4278-873D-081F356B75C4}" destId="{7EDDBA3F-2A6D-4BA8-9A87-D653C2ABA950}" srcOrd="0" destOrd="0" presId="urn:microsoft.com/office/officeart/2005/8/layout/cycle8"/>
    <dgm:cxn modelId="{54A94C24-C123-4171-9D91-CE08E2987659}" type="presParOf" srcId="{3F1A6332-A05C-41CD-8206-D0DF56A948C0}" destId="{62972290-44ED-4ED2-A325-8AF40E315289}" srcOrd="0" destOrd="0" presId="urn:microsoft.com/office/officeart/2005/8/layout/cycle8"/>
    <dgm:cxn modelId="{8BFCE79B-DD7D-4182-9A42-D7D4D470BA94}" type="presParOf" srcId="{3F1A6332-A05C-41CD-8206-D0DF56A948C0}" destId="{EFFCFA90-B470-4ABC-BFC8-7E9253FD8253}" srcOrd="1" destOrd="0" presId="urn:microsoft.com/office/officeart/2005/8/layout/cycle8"/>
    <dgm:cxn modelId="{358464FE-145E-40D5-9746-3F155E25EF48}" type="presParOf" srcId="{3F1A6332-A05C-41CD-8206-D0DF56A948C0}" destId="{DAAAAED0-A954-4229-95E1-61523AB4962C}" srcOrd="2" destOrd="0" presId="urn:microsoft.com/office/officeart/2005/8/layout/cycle8"/>
    <dgm:cxn modelId="{95D356AF-4A15-4FC6-92BC-06ECFAEC30C3}" type="presParOf" srcId="{3F1A6332-A05C-41CD-8206-D0DF56A948C0}" destId="{7348E514-46A4-414A-B0D8-F40DDBC1C431}" srcOrd="3" destOrd="0" presId="urn:microsoft.com/office/officeart/2005/8/layout/cycle8"/>
    <dgm:cxn modelId="{98FCC029-C770-4794-B011-9A0B8D37667A}" type="presParOf" srcId="{3F1A6332-A05C-41CD-8206-D0DF56A948C0}" destId="{95770FF4-0F35-4D81-9BD3-536F681A6FF6}" srcOrd="4" destOrd="0" presId="urn:microsoft.com/office/officeart/2005/8/layout/cycle8"/>
    <dgm:cxn modelId="{E8D9E0D9-4E9F-4F5C-952A-9734E6638687}" type="presParOf" srcId="{3F1A6332-A05C-41CD-8206-D0DF56A948C0}" destId="{85BC813E-E69B-4271-9815-7B2D100ECF9A}" srcOrd="5" destOrd="0" presId="urn:microsoft.com/office/officeart/2005/8/layout/cycle8"/>
    <dgm:cxn modelId="{CA365F94-1C46-4C35-934B-D8375C5F35A0}" type="presParOf" srcId="{3F1A6332-A05C-41CD-8206-D0DF56A948C0}" destId="{C7D68770-8028-46EB-896C-63196A42692A}" srcOrd="6" destOrd="0" presId="urn:microsoft.com/office/officeart/2005/8/layout/cycle8"/>
    <dgm:cxn modelId="{ADAEA8AA-5DC0-4835-BF75-01376FBAAE0B}" type="presParOf" srcId="{3F1A6332-A05C-41CD-8206-D0DF56A948C0}" destId="{BF54AA4E-6EEA-4C2E-B444-470D1A0A1E57}" srcOrd="7" destOrd="0" presId="urn:microsoft.com/office/officeart/2005/8/layout/cycle8"/>
    <dgm:cxn modelId="{0DFFC9EC-9A8F-4196-8C2D-FC147CF64564}" type="presParOf" srcId="{3F1A6332-A05C-41CD-8206-D0DF56A948C0}" destId="{7EDDBA3F-2A6D-4BA8-9A87-D653C2ABA950}" srcOrd="8" destOrd="0" presId="urn:microsoft.com/office/officeart/2005/8/layout/cycle8"/>
    <dgm:cxn modelId="{E4D4C9E9-ABC5-4838-A978-3A5CC0BF5595}" type="presParOf" srcId="{3F1A6332-A05C-41CD-8206-D0DF56A948C0}" destId="{379A5CD1-B876-4B89-B98E-B4FD275EFFEB}" srcOrd="9" destOrd="0" presId="urn:microsoft.com/office/officeart/2005/8/layout/cycle8"/>
    <dgm:cxn modelId="{30F3E74F-C562-42C0-925F-EE6E33705211}" type="presParOf" srcId="{3F1A6332-A05C-41CD-8206-D0DF56A948C0}" destId="{2C0C54E2-8FB0-41DC-8421-7207B63DD7F0}" srcOrd="10" destOrd="0" presId="urn:microsoft.com/office/officeart/2005/8/layout/cycle8"/>
    <dgm:cxn modelId="{C2376621-BC79-4BF5-ABD9-6DED983A5EFE}" type="presParOf" srcId="{3F1A6332-A05C-41CD-8206-D0DF56A948C0}" destId="{EA576DF3-F9DF-4D44-9418-D6B1A27B8A7A}" srcOrd="11" destOrd="0" presId="urn:microsoft.com/office/officeart/2005/8/layout/cycle8"/>
    <dgm:cxn modelId="{EBEE921B-9075-4B98-B299-1048AEB52475}" type="presParOf" srcId="{3F1A6332-A05C-41CD-8206-D0DF56A948C0}" destId="{F16CA72C-5444-4469-9C15-4AFD688AADDF}" srcOrd="12" destOrd="0" presId="urn:microsoft.com/office/officeart/2005/8/layout/cycle8"/>
    <dgm:cxn modelId="{71B527E4-0245-452D-8013-E339E4F25D6B}" type="presParOf" srcId="{3F1A6332-A05C-41CD-8206-D0DF56A948C0}" destId="{64EA4D19-A818-46F2-ADAF-FAED9F5F27F4}" srcOrd="13" destOrd="0" presId="urn:microsoft.com/office/officeart/2005/8/layout/cycle8"/>
    <dgm:cxn modelId="{D2DDD4A1-B9B6-4420-895B-03957D34051D}" type="presParOf" srcId="{3F1A6332-A05C-41CD-8206-D0DF56A948C0}" destId="{B9BDBEDE-1AE7-4128-B93A-3B677123504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복잡한 시트</a:t>
          </a:r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필수항목에서 확장</a:t>
          </a:r>
          <a:r>
            <a:rPr lang="en-US" altLang="ko-KR"/>
            <a:t>!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고정된 양식</a:t>
          </a:r>
          <a:r>
            <a:rPr lang="en-US" altLang="ko-KR"/>
            <a:t>(</a:t>
          </a:r>
          <a:r>
            <a:rPr lang="ko-KR" altLang="en-US"/>
            <a:t>엑셀</a:t>
          </a:r>
          <a:r>
            <a:rPr lang="en-US" altLang="ko-KR"/>
            <a:t>)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고객양식</a:t>
          </a:r>
          <a:r>
            <a:rPr lang="en-US" altLang="ko-KR"/>
            <a:t>, CSV</a:t>
          </a:r>
          <a:r>
            <a:rPr lang="ko-KR" altLang="en-US"/>
            <a:t>지원</a:t>
          </a:r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엑셀</a:t>
          </a:r>
          <a:r>
            <a:rPr lang="en-US" altLang="ko-KR"/>
            <a:t>, </a:t>
          </a:r>
          <a:r>
            <a:rPr lang="ko-KR" altLang="en-US"/>
            <a:t>메크로</a:t>
          </a:r>
          <a:r>
            <a:rPr lang="en-US" altLang="ko-KR"/>
            <a:t>, VSTO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코드</a:t>
          </a:r>
          <a:r>
            <a:rPr lang="en-US" altLang="ko-KR"/>
            <a:t>, VSTO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A24DC9-3C9A-4914-A49A-9CC172D078A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874B003-7537-4EE5-B7F8-85DBCF2958C7}">
      <dgm:prSet phldrT="[텍스트]"/>
      <dgm:spPr/>
      <dgm:t>
        <a:bodyPr/>
        <a:lstStyle/>
        <a:p>
          <a:pPr latinLnBrk="1"/>
          <a:r>
            <a:rPr lang="ko-KR" altLang="en-US"/>
            <a:t>수정</a:t>
          </a:r>
          <a:r>
            <a:rPr lang="en-US" altLang="ko-KR"/>
            <a:t>, </a:t>
          </a:r>
          <a:r>
            <a:rPr lang="ko-KR" altLang="en-US"/>
            <a:t>검증 어려움</a:t>
          </a:r>
          <a:r>
            <a:rPr lang="en-US" altLang="ko-KR"/>
            <a:t>	</a:t>
          </a:r>
          <a:endParaRPr lang="ko-KR" altLang="en-US"/>
        </a:p>
      </dgm:t>
    </dgm:pt>
    <dgm:pt modelId="{8E8DBBAD-F87A-45A6-AD84-3233529DC9A9}" type="par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58072CED-FBC0-4B85-A3E9-9C6F150CC3B0}" type="sibTrans" cxnId="{105CA065-3D2A-4B2A-839E-C353E58FFF43}">
      <dgm:prSet/>
      <dgm:spPr/>
      <dgm:t>
        <a:bodyPr/>
        <a:lstStyle/>
        <a:p>
          <a:pPr latinLnBrk="1"/>
          <a:endParaRPr lang="ko-KR" altLang="en-US"/>
        </a:p>
      </dgm:t>
    </dgm:pt>
    <dgm:pt modelId="{79C29ECD-83CC-49DB-B060-B171200A9BB8}">
      <dgm:prSet phldrT="[텍스트]"/>
      <dgm:spPr/>
      <dgm:t>
        <a:bodyPr/>
        <a:lstStyle/>
        <a:p>
          <a:pPr latinLnBrk="1"/>
          <a:r>
            <a:rPr lang="ko-KR" altLang="en-US"/>
            <a:t>자동</a:t>
          </a:r>
          <a:r>
            <a:rPr lang="en-US" altLang="ko-KR"/>
            <a:t>Validation</a:t>
          </a:r>
          <a:endParaRPr lang="ko-KR" altLang="en-US"/>
        </a:p>
      </dgm:t>
    </dgm:pt>
    <dgm:pt modelId="{861BF7E3-3041-44C6-9608-36029388FE2D}" type="par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E8670C89-5C78-4111-880D-86C130682017}" type="sibTrans" cxnId="{CD1CC1F2-F0C9-4F95-BE65-6C64D9606BF3}">
      <dgm:prSet/>
      <dgm:spPr/>
      <dgm:t>
        <a:bodyPr/>
        <a:lstStyle/>
        <a:p>
          <a:pPr latinLnBrk="1"/>
          <a:endParaRPr lang="ko-KR" altLang="en-US"/>
        </a:p>
      </dgm:t>
    </dgm:pt>
    <dgm:pt modelId="{80537F71-6192-4379-B1B5-FD18EE2419AB}" type="pres">
      <dgm:prSet presAssocID="{EDA24DC9-3C9A-4914-A49A-9CC172D078A3}" presName="Name0" presStyleCnt="0">
        <dgm:presLayoutVars>
          <dgm:dir/>
          <dgm:resizeHandles val="exact"/>
        </dgm:presLayoutVars>
      </dgm:prSet>
      <dgm:spPr/>
    </dgm:pt>
    <dgm:pt modelId="{9B8B8B8F-DF21-43A3-BB22-687F604DEFCC}" type="pres">
      <dgm:prSet presAssocID="{6874B003-7537-4EE5-B7F8-85DBCF2958C7}" presName="node" presStyleLbl="node1" presStyleIdx="0" presStyleCnt="2">
        <dgm:presLayoutVars>
          <dgm:bulletEnabled val="1"/>
        </dgm:presLayoutVars>
      </dgm:prSet>
      <dgm:spPr/>
    </dgm:pt>
    <dgm:pt modelId="{518BBAAE-1BF6-4122-A93F-E8F8C7B4BCE1}" type="pres">
      <dgm:prSet presAssocID="{58072CED-FBC0-4B85-A3E9-9C6F150CC3B0}" presName="sibTrans" presStyleLbl="sibTrans2D1" presStyleIdx="0" presStyleCnt="1"/>
      <dgm:spPr/>
    </dgm:pt>
    <dgm:pt modelId="{10D80843-7BE1-479C-AA5A-9B84989ED0DC}" type="pres">
      <dgm:prSet presAssocID="{58072CED-FBC0-4B85-A3E9-9C6F150CC3B0}" presName="connectorText" presStyleLbl="sibTrans2D1" presStyleIdx="0" presStyleCnt="1"/>
      <dgm:spPr/>
    </dgm:pt>
    <dgm:pt modelId="{796A1808-A339-429D-ABA3-08C49DFBCB44}" type="pres">
      <dgm:prSet presAssocID="{79C29ECD-83CC-49DB-B060-B171200A9BB8}" presName="node" presStyleLbl="node1" presStyleIdx="1" presStyleCnt="2">
        <dgm:presLayoutVars>
          <dgm:bulletEnabled val="1"/>
        </dgm:presLayoutVars>
      </dgm:prSet>
      <dgm:spPr/>
    </dgm:pt>
  </dgm:ptLst>
  <dgm:cxnLst>
    <dgm:cxn modelId="{C1F5180B-3107-413B-AF6B-CBE50F5EEB76}" type="presOf" srcId="{EDA24DC9-3C9A-4914-A49A-9CC172D078A3}" destId="{80537F71-6192-4379-B1B5-FD18EE2419AB}" srcOrd="0" destOrd="0" presId="urn:microsoft.com/office/officeart/2005/8/layout/process1"/>
    <dgm:cxn modelId="{972D541D-AC9B-41F4-ABA3-79374A30BAAF}" type="presOf" srcId="{79C29ECD-83CC-49DB-B060-B171200A9BB8}" destId="{796A1808-A339-429D-ABA3-08C49DFBCB44}" srcOrd="0" destOrd="0" presId="urn:microsoft.com/office/officeart/2005/8/layout/process1"/>
    <dgm:cxn modelId="{FBB16931-062F-4BA1-841D-2F10615DB40E}" type="presOf" srcId="{58072CED-FBC0-4B85-A3E9-9C6F150CC3B0}" destId="{518BBAAE-1BF6-4122-A93F-E8F8C7B4BCE1}" srcOrd="0" destOrd="0" presId="urn:microsoft.com/office/officeart/2005/8/layout/process1"/>
    <dgm:cxn modelId="{105CA065-3D2A-4B2A-839E-C353E58FFF43}" srcId="{EDA24DC9-3C9A-4914-A49A-9CC172D078A3}" destId="{6874B003-7537-4EE5-B7F8-85DBCF2958C7}" srcOrd="0" destOrd="0" parTransId="{8E8DBBAD-F87A-45A6-AD84-3233529DC9A9}" sibTransId="{58072CED-FBC0-4B85-A3E9-9C6F150CC3B0}"/>
    <dgm:cxn modelId="{7CD35175-D5B9-4A6A-B2DA-34FF0FD7D2E3}" type="presOf" srcId="{58072CED-FBC0-4B85-A3E9-9C6F150CC3B0}" destId="{10D80843-7BE1-479C-AA5A-9B84989ED0DC}" srcOrd="1" destOrd="0" presId="urn:microsoft.com/office/officeart/2005/8/layout/process1"/>
    <dgm:cxn modelId="{992C3B8F-5E37-4EA4-934C-DDE834D0BA91}" type="presOf" srcId="{6874B003-7537-4EE5-B7F8-85DBCF2958C7}" destId="{9B8B8B8F-DF21-43A3-BB22-687F604DEFCC}" srcOrd="0" destOrd="0" presId="urn:microsoft.com/office/officeart/2005/8/layout/process1"/>
    <dgm:cxn modelId="{CD1CC1F2-F0C9-4F95-BE65-6C64D9606BF3}" srcId="{EDA24DC9-3C9A-4914-A49A-9CC172D078A3}" destId="{79C29ECD-83CC-49DB-B060-B171200A9BB8}" srcOrd="1" destOrd="0" parTransId="{861BF7E3-3041-44C6-9608-36029388FE2D}" sibTransId="{E8670C89-5C78-4111-880D-86C130682017}"/>
    <dgm:cxn modelId="{9F8E12BB-1428-4491-9FBD-0419BF6DD642}" type="presParOf" srcId="{80537F71-6192-4379-B1B5-FD18EE2419AB}" destId="{9B8B8B8F-DF21-43A3-BB22-687F604DEFCC}" srcOrd="0" destOrd="0" presId="urn:microsoft.com/office/officeart/2005/8/layout/process1"/>
    <dgm:cxn modelId="{5E929990-386C-4690-8D1F-1ACF948AB375}" type="presParOf" srcId="{80537F71-6192-4379-B1B5-FD18EE2419AB}" destId="{518BBAAE-1BF6-4122-A93F-E8F8C7B4BCE1}" srcOrd="1" destOrd="0" presId="urn:microsoft.com/office/officeart/2005/8/layout/process1"/>
    <dgm:cxn modelId="{24FB3399-849F-4EFD-8136-51D51AEBBF2B}" type="presParOf" srcId="{518BBAAE-1BF6-4122-A93F-E8F8C7B4BCE1}" destId="{10D80843-7BE1-479C-AA5A-9B84989ED0DC}" srcOrd="0" destOrd="0" presId="urn:microsoft.com/office/officeart/2005/8/layout/process1"/>
    <dgm:cxn modelId="{878DC4A4-DA7E-40EA-9723-E39BD8E0C401}" type="presParOf" srcId="{80537F71-6192-4379-B1B5-FD18EE2419AB}" destId="{796A1808-A339-429D-ABA3-08C49DFBCB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D398B6B-EC4E-481E-A661-FF09226CCCB8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ControllerManager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D8C29AD-EE16-43E1-B4B8-B9B8D810369D}" type="par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14243ACF-6AB5-418A-8E3F-262CC0A59D05}" type="sibTrans" cxnId="{30F965A5-5CA9-4C74-9E9E-B9462EDCC85F}">
      <dgm:prSet/>
      <dgm:spPr/>
      <dgm:t>
        <a:bodyPr/>
        <a:lstStyle/>
        <a:p>
          <a:pPr latinLnBrk="1"/>
          <a:endParaRPr lang="ko-KR" altLang="en-US"/>
        </a:p>
      </dgm:t>
    </dgm:pt>
    <dgm:pt modelId="{2455F4D5-3C92-4139-8F97-C9B192661FF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3538F55A-92E0-4065-9909-93D58B082C2E}" type="par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E36B6F7D-EFC5-44FE-8072-FD591CFA3B7C}" type="sibTrans" cxnId="{A336479B-4522-4E53-A4A0-7E7D81375D78}">
      <dgm:prSet/>
      <dgm:spPr/>
      <dgm:t>
        <a:bodyPr/>
        <a:lstStyle/>
        <a:p>
          <a:pPr latinLnBrk="1"/>
          <a:endParaRPr lang="ko-KR" altLang="en-US"/>
        </a:p>
      </dgm:t>
    </dgm:pt>
    <dgm:pt modelId="{D5CB5DC9-CD02-4377-9962-8A38E690C8DB}">
      <dgm:prSet phldrT="[텍스트]" custT="1"/>
      <dgm:spPr/>
      <dgm:t>
        <a:bodyPr/>
        <a:lstStyle/>
        <a:p>
          <a:pPr latinLnBrk="1"/>
          <a:r>
            <a:rPr lang="en-US" altLang="ko-KR" sz="1000"/>
            <a:t>MelsecDriver</a:t>
          </a:r>
          <a:endParaRPr lang="ko-KR" altLang="en-US" sz="1000"/>
        </a:p>
      </dgm:t>
    </dgm:pt>
    <dgm:pt modelId="{4DBAB8D6-87D4-4982-AB30-070D1AB43EBB}" type="par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88FBD160-22B0-4965-87B5-8F86F9A593E9}" type="sibTrans" cxnId="{D20BCD64-7654-42CE-9A3F-912D28900C85}">
      <dgm:prSet/>
      <dgm:spPr/>
      <dgm:t>
        <a:bodyPr/>
        <a:lstStyle/>
        <a:p>
          <a:pPr latinLnBrk="1"/>
          <a:endParaRPr lang="ko-KR" altLang="en-US"/>
        </a:p>
      </dgm:t>
    </dgm:pt>
    <dgm:pt modelId="{D3022967-AE3E-4728-84DA-B69C009FADBB}">
      <dgm:prSet phldrT="[텍스트]" custT="1"/>
      <dgm:spPr/>
      <dgm:t>
        <a:bodyPr/>
        <a:lstStyle/>
        <a:p>
          <a:pPr latinLnBrk="1"/>
          <a:r>
            <a:rPr lang="en-US" altLang="ko-KR" sz="1000"/>
            <a:t>ModbusDriver</a:t>
          </a:r>
          <a:endParaRPr lang="ko-KR" altLang="en-US" sz="1000"/>
        </a:p>
      </dgm:t>
    </dgm:pt>
    <dgm:pt modelId="{BCF0533B-E71F-4793-80ED-C96481712F7E}" type="par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1828437-3B78-408D-99EA-4DBE09ACEB4B}" type="sibTrans" cxnId="{70ECB972-1571-4514-9ED6-894B1B8B140C}">
      <dgm:prSet/>
      <dgm:spPr/>
      <dgm:t>
        <a:bodyPr/>
        <a:lstStyle/>
        <a:p>
          <a:pPr latinLnBrk="1"/>
          <a:endParaRPr lang="ko-KR" altLang="en-US"/>
        </a:p>
      </dgm:t>
    </dgm:pt>
    <dgm:pt modelId="{AA997B30-05BF-43F6-BC0C-FCF7B5A9A1CA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IDataCollect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1BC92FD-6EFD-4139-94BB-C81A863F1782}" type="par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4C6C1E0F-2745-442C-8EE1-A96DCAF8036F}" type="sibTrans" cxnId="{F9158629-E397-4792-8AC1-F5768974BE50}">
      <dgm:prSet/>
      <dgm:spPr/>
      <dgm:t>
        <a:bodyPr/>
        <a:lstStyle/>
        <a:p>
          <a:pPr latinLnBrk="1"/>
          <a:endParaRPr lang="ko-KR" altLang="en-US"/>
        </a:p>
      </dgm:t>
    </dgm:pt>
    <dgm:pt modelId="{33D06E4F-F42B-4E8B-931F-8390D8A5A393}">
      <dgm:prSet phldrT="[텍스트]" custT="1"/>
      <dgm:spPr/>
      <dgm:t>
        <a:bodyPr/>
        <a:lstStyle/>
        <a:p>
          <a:pPr latinLnBrk="1"/>
          <a:r>
            <a:rPr lang="en-US" altLang="ko-KR" sz="1000"/>
            <a:t>TimerDataCollect</a:t>
          </a:r>
          <a:endParaRPr lang="ko-KR" altLang="en-US" sz="1000"/>
        </a:p>
      </dgm:t>
    </dgm:pt>
    <dgm:pt modelId="{D32D91FF-4902-4648-A2E2-80F7A2078688}" type="par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0B204757-0530-4817-960F-565920E53C02}" type="sibTrans" cxnId="{3C1A9AE0-E92E-4701-82EC-AD71E30FC18A}">
      <dgm:prSet/>
      <dgm:spPr/>
      <dgm:t>
        <a:bodyPr/>
        <a:lstStyle/>
        <a:p>
          <a:pPr latinLnBrk="1"/>
          <a:endParaRPr lang="ko-KR" altLang="en-US"/>
        </a:p>
      </dgm:t>
    </dgm:pt>
    <dgm:pt modelId="{F6861CCE-F257-4BEA-8CBC-A258313C11DA}">
      <dgm:prSet phldrT="[텍스트]" custT="1"/>
      <dgm:spPr/>
      <dgm:t>
        <a:bodyPr/>
        <a:lstStyle/>
        <a:p>
          <a:pPr latinLnBrk="1"/>
          <a:r>
            <a:rPr lang="en-US" altLang="ko-KR" sz="1000"/>
            <a:t>EventDateCollect</a:t>
          </a:r>
          <a:endParaRPr lang="ko-KR" altLang="en-US" sz="1000"/>
        </a:p>
      </dgm:t>
    </dgm:pt>
    <dgm:pt modelId="{5C83B352-E1F2-408D-936D-1E6F84796351}" type="par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D9C768FE-7A71-44CA-807F-98DFE2694427}" type="sibTrans" cxnId="{5EC59843-535B-4534-AB7A-5DBB9D0AAAD2}">
      <dgm:prSet/>
      <dgm:spPr/>
      <dgm:t>
        <a:bodyPr/>
        <a:lstStyle/>
        <a:p>
          <a:pPr latinLnBrk="1"/>
          <a:endParaRPr lang="ko-KR" altLang="en-US"/>
        </a:p>
      </dgm:t>
    </dgm:pt>
    <dgm:pt modelId="{38B76EC9-3F40-4F13-A2D9-27D0A7CBEC6E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Logger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8FDF290D-CDC1-479C-BBBE-F395B39A1E08}" type="par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C12C4B54-F6F5-46B0-AEAE-CB09F665B487}" type="sibTrans" cxnId="{1B8D5A0E-72B6-45C5-8344-E6569B234879}">
      <dgm:prSet/>
      <dgm:spPr/>
      <dgm:t>
        <a:bodyPr/>
        <a:lstStyle/>
        <a:p>
          <a:pPr latinLnBrk="1"/>
          <a:endParaRPr lang="ko-KR" altLang="en-US"/>
        </a:p>
      </dgm:t>
    </dgm:pt>
    <dgm:pt modelId="{1560ACFA-CE20-4D27-8699-CEC1ADCD7578}">
      <dgm:prSet phldrT="[텍스트]" custT="1"/>
      <dgm:spPr/>
      <dgm:t>
        <a:bodyPr/>
        <a:lstStyle/>
        <a:p>
          <a:pPr latinLnBrk="1"/>
          <a:r>
            <a:rPr lang="en-US" altLang="ko-KR" sz="1000"/>
            <a:t>DeviceLogger</a:t>
          </a:r>
          <a:endParaRPr lang="ko-KR" altLang="en-US" sz="1000"/>
        </a:p>
      </dgm:t>
    </dgm:pt>
    <dgm:pt modelId="{B35CF0A0-1B87-43C9-B37F-42025BCECC8D}" type="par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7B93E4DD-A5CB-4F52-91C6-3315A868C491}" type="sibTrans" cxnId="{0AEFD89A-CEDA-4A88-972E-DE452F81C48C}">
      <dgm:prSet/>
      <dgm:spPr/>
      <dgm:t>
        <a:bodyPr/>
        <a:lstStyle/>
        <a:p>
          <a:pPr latinLnBrk="1"/>
          <a:endParaRPr lang="ko-KR" altLang="en-US"/>
        </a:p>
      </dgm:t>
    </dgm:pt>
    <dgm:pt modelId="{9A22C057-4A4B-46E3-84F7-B5D19113E2DC}">
      <dgm:prSet phldrT="[텍스트]" custT="1"/>
      <dgm:spPr/>
      <dgm:t>
        <a:bodyPr/>
        <a:lstStyle/>
        <a:p>
          <a:pPr latinLnBrk="1"/>
          <a:r>
            <a:rPr lang="en-US" altLang="ko-KR" sz="1000"/>
            <a:t>CsvLogger</a:t>
          </a:r>
          <a:endParaRPr lang="ko-KR" altLang="en-US" sz="1000"/>
        </a:p>
      </dgm:t>
    </dgm:pt>
    <dgm:pt modelId="{A32B2F88-2F3A-4924-9C3A-87884648F901}" type="par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D824C4E3-E20C-4668-8311-BAEEF44DF53D}" type="sibTrans" cxnId="{4CC2E379-6B5D-404C-9799-D3CAC6E78AAF}">
      <dgm:prSet/>
      <dgm:spPr/>
      <dgm:t>
        <a:bodyPr/>
        <a:lstStyle/>
        <a:p>
          <a:pPr latinLnBrk="1"/>
          <a:endParaRPr lang="ko-KR" altLang="en-US"/>
        </a:p>
      </dgm:t>
    </dgm:pt>
    <dgm:pt modelId="{A6422D9D-D517-4A8B-9675-18DB69A15CD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ConfigManager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312C7E8B-CD86-4AA0-B0E1-5185C997ABE8}" type="parTrans" cxnId="{8D235330-5C35-47B6-BEC0-702EBA0F08F4}">
      <dgm:prSet/>
      <dgm:spPr/>
      <dgm:t>
        <a:bodyPr/>
        <a:lstStyle/>
        <a:p>
          <a:pPr latinLnBrk="1"/>
          <a:endParaRPr lang="ko-KR" altLang="en-US"/>
        </a:p>
      </dgm:t>
    </dgm:pt>
    <dgm:pt modelId="{7C260BB7-0A5F-47ED-A66A-70CB819784AA}" type="sibTrans" cxnId="{8D235330-5C35-47B6-BEC0-702EBA0F08F4}">
      <dgm:prSet/>
      <dgm:spPr/>
      <dgm:t>
        <a:bodyPr/>
        <a:lstStyle/>
        <a:p>
          <a:pPr latinLnBrk="1"/>
          <a:endParaRPr lang="ko-KR" altLang="en-US"/>
        </a:p>
      </dgm:t>
    </dgm:pt>
    <dgm:pt modelId="{18A792D3-B374-48CF-BBB9-86458CC7E3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IAddressMapService</a:t>
          </a:r>
          <a:endParaRPr lang="ko-KR" altLang="en-US" sz="1000" b="1">
            <a:solidFill>
              <a:srgbClr val="FF0000"/>
            </a:solidFill>
          </a:endParaRPr>
        </a:p>
      </dgm:t>
    </dgm:pt>
    <dgm:pt modelId="{15A68A88-1A1C-4E31-9C1E-12D71B294E28}" type="parTrans" cxnId="{F5926D2D-79C0-4FB4-9CD8-2AC24AACA8AF}">
      <dgm:prSet/>
      <dgm:spPr/>
      <dgm:t>
        <a:bodyPr/>
        <a:lstStyle/>
        <a:p>
          <a:pPr latinLnBrk="1"/>
          <a:endParaRPr lang="ko-KR" altLang="en-US"/>
        </a:p>
      </dgm:t>
    </dgm:pt>
    <dgm:pt modelId="{0A080CE9-5DC9-4262-9E59-5729B96B2AF1}" type="sibTrans" cxnId="{F5926D2D-79C0-4FB4-9CD8-2AC24AACA8AF}">
      <dgm:prSet/>
      <dgm:spPr/>
      <dgm:t>
        <a:bodyPr/>
        <a:lstStyle/>
        <a:p>
          <a:pPr latinLnBrk="1"/>
          <a:endParaRPr lang="ko-KR" altLang="en-US"/>
        </a:p>
      </dgm:t>
    </dgm:pt>
    <dgm:pt modelId="{E388021F-7253-41C3-A604-B3041C8CDDE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ITransfer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F24A4E2B-639F-4D3D-B27C-93DB45D453BA}" type="parTrans" cxnId="{46E6B199-BFEB-4E39-BE45-8C19A5F52CE6}">
      <dgm:prSet/>
      <dgm:spPr/>
      <dgm:t>
        <a:bodyPr/>
        <a:lstStyle/>
        <a:p>
          <a:pPr latinLnBrk="1"/>
          <a:endParaRPr lang="ko-KR" altLang="en-US"/>
        </a:p>
      </dgm:t>
    </dgm:pt>
    <dgm:pt modelId="{4A7C921C-6740-498A-847E-38944355ABB8}" type="sibTrans" cxnId="{46E6B199-BFEB-4E39-BE45-8C19A5F52CE6}">
      <dgm:prSet/>
      <dgm:spPr/>
      <dgm:t>
        <a:bodyPr/>
        <a:lstStyle/>
        <a:p>
          <a:pPr latinLnBrk="1"/>
          <a:endParaRPr lang="ko-KR" altLang="en-US"/>
        </a:p>
      </dgm:t>
    </dgm:pt>
    <dgm:pt modelId="{03D345A6-1A94-4257-842D-7E029EE70E58}">
      <dgm:prSet phldrT="[텍스트]"/>
      <dgm:spPr/>
      <dgm:t>
        <a:bodyPr/>
        <a:lstStyle/>
        <a:p>
          <a:pPr latinLnBrk="1"/>
          <a:r>
            <a:rPr lang="en-US" altLang="ko-KR"/>
            <a:t>MqTransfer</a:t>
          </a:r>
          <a:endParaRPr lang="ko-KR" altLang="en-US"/>
        </a:p>
      </dgm:t>
    </dgm:pt>
    <dgm:pt modelId="{F3A2D713-ED64-4FFD-A48D-42A9E67F22C7}" type="parTrans" cxnId="{A44845BE-AEF3-4C47-BC45-261547E46E9B}">
      <dgm:prSet/>
      <dgm:spPr/>
      <dgm:t>
        <a:bodyPr/>
        <a:lstStyle/>
        <a:p>
          <a:pPr latinLnBrk="1"/>
          <a:endParaRPr lang="ko-KR" altLang="en-US"/>
        </a:p>
      </dgm:t>
    </dgm:pt>
    <dgm:pt modelId="{0C0E0442-90F1-43F1-A910-C18CD82AAFD1}" type="sibTrans" cxnId="{A44845BE-AEF3-4C47-BC45-261547E46E9B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88765C-F18A-47F2-82AD-1C3671148F8C}" type="pres">
      <dgm:prSet presAssocID="{A6422D9D-D517-4A8B-9675-18DB69A15CDB}" presName="hierRoot1" presStyleCnt="0"/>
      <dgm:spPr/>
    </dgm:pt>
    <dgm:pt modelId="{CFFF20E4-7ED3-4035-822A-83A3B30A745C}" type="pres">
      <dgm:prSet presAssocID="{A6422D9D-D517-4A8B-9675-18DB69A15CDB}" presName="composite" presStyleCnt="0"/>
      <dgm:spPr/>
    </dgm:pt>
    <dgm:pt modelId="{524A53F2-47D7-440A-9D01-E718226ACC35}" type="pres">
      <dgm:prSet presAssocID="{A6422D9D-D517-4A8B-9675-18DB69A15CDB}" presName="background" presStyleLbl="node0" presStyleIdx="0" presStyleCnt="1"/>
      <dgm:spPr/>
    </dgm:pt>
    <dgm:pt modelId="{A2BFB597-23BE-4EED-A58B-5E822A24E4ED}" type="pres">
      <dgm:prSet presAssocID="{A6422D9D-D517-4A8B-9675-18DB69A15CDB}" presName="text" presStyleLbl="fgAcc0" presStyleIdx="0" presStyleCnt="1">
        <dgm:presLayoutVars>
          <dgm:chPref val="3"/>
        </dgm:presLayoutVars>
      </dgm:prSet>
      <dgm:spPr/>
    </dgm:pt>
    <dgm:pt modelId="{8C2553E7-7A1B-4C7F-B886-8BAD9D664920}" type="pres">
      <dgm:prSet presAssocID="{A6422D9D-D517-4A8B-9675-18DB69A15CDB}" presName="hierChild2" presStyleCnt="0"/>
      <dgm:spPr/>
    </dgm:pt>
    <dgm:pt modelId="{D322BB7C-E13A-4452-BF50-EA948F749B06}" type="pres">
      <dgm:prSet presAssocID="{15A68A88-1A1C-4E31-9C1E-12D71B294E28}" presName="Name10" presStyleLbl="parChTrans1D2" presStyleIdx="0" presStyleCnt="3"/>
      <dgm:spPr/>
    </dgm:pt>
    <dgm:pt modelId="{97FD3694-CAFA-490B-B857-FADDE0751D69}" type="pres">
      <dgm:prSet presAssocID="{18A792D3-B374-48CF-BBB9-86458CC7E384}" presName="hierRoot2" presStyleCnt="0"/>
      <dgm:spPr/>
    </dgm:pt>
    <dgm:pt modelId="{F67D57FD-D7BF-4B1D-B612-B6343F932C6A}" type="pres">
      <dgm:prSet presAssocID="{18A792D3-B374-48CF-BBB9-86458CC7E384}" presName="composite2" presStyleCnt="0"/>
      <dgm:spPr/>
    </dgm:pt>
    <dgm:pt modelId="{246908E1-8E50-41C4-BAB8-5738D61C85BA}" type="pres">
      <dgm:prSet presAssocID="{18A792D3-B374-48CF-BBB9-86458CC7E384}" presName="background2" presStyleLbl="node2" presStyleIdx="0" presStyleCnt="3"/>
      <dgm:spPr/>
    </dgm:pt>
    <dgm:pt modelId="{9137FADA-4F18-44AE-B0E1-860BD4F2C390}" type="pres">
      <dgm:prSet presAssocID="{18A792D3-B374-48CF-BBB9-86458CC7E384}" presName="text2" presStyleLbl="fgAcc2" presStyleIdx="0" presStyleCnt="3">
        <dgm:presLayoutVars>
          <dgm:chPref val="3"/>
        </dgm:presLayoutVars>
      </dgm:prSet>
      <dgm:spPr/>
    </dgm:pt>
    <dgm:pt modelId="{0DD4A9E2-7E18-40F2-BBBD-1B0BEFD8FB93}" type="pres">
      <dgm:prSet presAssocID="{18A792D3-B374-48CF-BBB9-86458CC7E384}" presName="hierChild3" presStyleCnt="0"/>
      <dgm:spPr/>
    </dgm:pt>
    <dgm:pt modelId="{DDD31461-B845-4E2A-ABE1-13B944B3228A}" type="pres">
      <dgm:prSet presAssocID="{F24A4E2B-639F-4D3D-B27C-93DB45D453BA}" presName="Name10" presStyleLbl="parChTrans1D2" presStyleIdx="1" presStyleCnt="3"/>
      <dgm:spPr/>
    </dgm:pt>
    <dgm:pt modelId="{DD77FDD6-10DA-4627-941B-9FF0DB2C7BC4}" type="pres">
      <dgm:prSet presAssocID="{E388021F-7253-41C3-A604-B3041C8CDDE4}" presName="hierRoot2" presStyleCnt="0"/>
      <dgm:spPr/>
    </dgm:pt>
    <dgm:pt modelId="{E216BE1D-48D2-4983-A0FA-7258205B651B}" type="pres">
      <dgm:prSet presAssocID="{E388021F-7253-41C3-A604-B3041C8CDDE4}" presName="composite2" presStyleCnt="0"/>
      <dgm:spPr/>
    </dgm:pt>
    <dgm:pt modelId="{4F579B10-1FA2-4D53-A297-25A9B4E97C21}" type="pres">
      <dgm:prSet presAssocID="{E388021F-7253-41C3-A604-B3041C8CDDE4}" presName="background2" presStyleLbl="node2" presStyleIdx="1" presStyleCnt="3"/>
      <dgm:spPr/>
    </dgm:pt>
    <dgm:pt modelId="{35E8A070-5D76-4116-BFCE-E313B86D6EC4}" type="pres">
      <dgm:prSet presAssocID="{E388021F-7253-41C3-A604-B3041C8CDDE4}" presName="text2" presStyleLbl="fgAcc2" presStyleIdx="1" presStyleCnt="3">
        <dgm:presLayoutVars>
          <dgm:chPref val="3"/>
        </dgm:presLayoutVars>
      </dgm:prSet>
      <dgm:spPr/>
    </dgm:pt>
    <dgm:pt modelId="{2795F9F5-BF81-4F40-BEB4-D2CA5AEE9729}" type="pres">
      <dgm:prSet presAssocID="{E388021F-7253-41C3-A604-B3041C8CDDE4}" presName="hierChild3" presStyleCnt="0"/>
      <dgm:spPr/>
    </dgm:pt>
    <dgm:pt modelId="{07C37B02-E28A-4A57-890F-367C2528DA3F}" type="pres">
      <dgm:prSet presAssocID="{F3A2D713-ED64-4FFD-A48D-42A9E67F22C7}" presName="Name17" presStyleLbl="parChTrans1D3" presStyleIdx="0" presStyleCnt="4"/>
      <dgm:spPr/>
    </dgm:pt>
    <dgm:pt modelId="{7B1BF7B2-25CE-46FD-88A7-97701B18034D}" type="pres">
      <dgm:prSet presAssocID="{03D345A6-1A94-4257-842D-7E029EE70E58}" presName="hierRoot3" presStyleCnt="0"/>
      <dgm:spPr/>
    </dgm:pt>
    <dgm:pt modelId="{048019CE-6C74-473D-8F70-C0A994951415}" type="pres">
      <dgm:prSet presAssocID="{03D345A6-1A94-4257-842D-7E029EE70E58}" presName="composite3" presStyleCnt="0"/>
      <dgm:spPr/>
    </dgm:pt>
    <dgm:pt modelId="{69401691-26FA-4DB5-BB5F-B0B61F36642A}" type="pres">
      <dgm:prSet presAssocID="{03D345A6-1A94-4257-842D-7E029EE70E58}" presName="background3" presStyleLbl="node3" presStyleIdx="0" presStyleCnt="4"/>
      <dgm:spPr/>
    </dgm:pt>
    <dgm:pt modelId="{CC1AA105-28DB-4F35-8F75-89AC7C252F6C}" type="pres">
      <dgm:prSet presAssocID="{03D345A6-1A94-4257-842D-7E029EE70E58}" presName="text3" presStyleLbl="fgAcc3" presStyleIdx="0" presStyleCnt="4">
        <dgm:presLayoutVars>
          <dgm:chPref val="3"/>
        </dgm:presLayoutVars>
      </dgm:prSet>
      <dgm:spPr/>
    </dgm:pt>
    <dgm:pt modelId="{D450EAFC-A38C-4C8B-BD91-D998B5DF9504}" type="pres">
      <dgm:prSet presAssocID="{03D345A6-1A94-4257-842D-7E029EE70E58}" presName="hierChild4" presStyleCnt="0"/>
      <dgm:spPr/>
    </dgm:pt>
    <dgm:pt modelId="{EFA3BF21-C56D-4B21-B3CD-DFB73A1D6393}" type="pres">
      <dgm:prSet presAssocID="{6D8C29AD-EE16-43E1-B4B8-B9B8D810369D}" presName="Name10" presStyleLbl="parChTrans1D2" presStyleIdx="2" presStyleCnt="3"/>
      <dgm:spPr/>
    </dgm:pt>
    <dgm:pt modelId="{30095E83-E744-4395-8217-8D1D5C9F37DB}" type="pres">
      <dgm:prSet presAssocID="{AD398B6B-EC4E-481E-A661-FF09226CCCB8}" presName="hierRoot2" presStyleCnt="0"/>
      <dgm:spPr/>
    </dgm:pt>
    <dgm:pt modelId="{9DC87E1B-7CE5-4643-A7F7-3590FD54841B}" type="pres">
      <dgm:prSet presAssocID="{AD398B6B-EC4E-481E-A661-FF09226CCCB8}" presName="composite2" presStyleCnt="0"/>
      <dgm:spPr/>
    </dgm:pt>
    <dgm:pt modelId="{B984EB51-4188-48D6-AF2E-03E49C260338}" type="pres">
      <dgm:prSet presAssocID="{AD398B6B-EC4E-481E-A661-FF09226CCCB8}" presName="background2" presStyleLbl="node2" presStyleIdx="2" presStyleCnt="3"/>
      <dgm:spPr/>
    </dgm:pt>
    <dgm:pt modelId="{2CDD3B70-6A4B-4BAE-A6C4-F20DBCBAADA8}" type="pres">
      <dgm:prSet presAssocID="{AD398B6B-EC4E-481E-A661-FF09226CCCB8}" presName="text2" presStyleLbl="fgAcc2" presStyleIdx="2" presStyleCnt="3">
        <dgm:presLayoutVars>
          <dgm:chPref val="3"/>
        </dgm:presLayoutVars>
      </dgm:prSet>
      <dgm:spPr/>
    </dgm:pt>
    <dgm:pt modelId="{769E6F91-8D2B-4CD3-9142-C46063EEEF1E}" type="pres">
      <dgm:prSet presAssocID="{AD398B6B-EC4E-481E-A661-FF09226CCCB8}" presName="hierChild3" presStyleCnt="0"/>
      <dgm:spPr/>
    </dgm:pt>
    <dgm:pt modelId="{1B09154E-4187-4BFC-97EC-2324F8F02CF1}" type="pres">
      <dgm:prSet presAssocID="{3538F55A-92E0-4065-9909-93D58B082C2E}" presName="Name17" presStyleLbl="parChTrans1D3" presStyleIdx="1" presStyleCnt="4"/>
      <dgm:spPr/>
    </dgm:pt>
    <dgm:pt modelId="{87CDBABE-46B2-4F7B-ACDD-E4EAFD25AD66}" type="pres">
      <dgm:prSet presAssocID="{2455F4D5-3C92-4139-8F97-C9B192661FFB}" presName="hierRoot3" presStyleCnt="0"/>
      <dgm:spPr/>
    </dgm:pt>
    <dgm:pt modelId="{267E776A-BC8D-4BEE-8241-C4A393AF3DEB}" type="pres">
      <dgm:prSet presAssocID="{2455F4D5-3C92-4139-8F97-C9B192661FFB}" presName="composite3" presStyleCnt="0"/>
      <dgm:spPr/>
    </dgm:pt>
    <dgm:pt modelId="{BD72AEC4-67D8-4A51-9302-BA51C3E6BE7F}" type="pres">
      <dgm:prSet presAssocID="{2455F4D5-3C92-4139-8F97-C9B192661FFB}" presName="background3" presStyleLbl="node3" presStyleIdx="1" presStyleCnt="4"/>
      <dgm:spPr/>
    </dgm:pt>
    <dgm:pt modelId="{5823D4C0-DF43-40BB-87F7-48CB3AE4C14F}" type="pres">
      <dgm:prSet presAssocID="{2455F4D5-3C92-4139-8F97-C9B192661FFB}" presName="text3" presStyleLbl="fgAcc3" presStyleIdx="1" presStyleCnt="4">
        <dgm:presLayoutVars>
          <dgm:chPref val="3"/>
        </dgm:presLayoutVars>
      </dgm:prSet>
      <dgm:spPr/>
    </dgm:pt>
    <dgm:pt modelId="{AD991B15-AE85-438E-AFB9-C42502D810A4}" type="pres">
      <dgm:prSet presAssocID="{2455F4D5-3C92-4139-8F97-C9B192661FFB}" presName="hierChild4" presStyleCnt="0"/>
      <dgm:spPr/>
    </dgm:pt>
    <dgm:pt modelId="{EF4A9C14-486B-48B8-80C2-109BDE4DF407}" type="pres">
      <dgm:prSet presAssocID="{4DBAB8D6-87D4-4982-AB30-070D1AB43EBB}" presName="Name23" presStyleLbl="parChTrans1D4" presStyleIdx="0" presStyleCnt="6"/>
      <dgm:spPr/>
    </dgm:pt>
    <dgm:pt modelId="{3DA14203-91C4-4975-AF81-268B3DE05E3B}" type="pres">
      <dgm:prSet presAssocID="{D5CB5DC9-CD02-4377-9962-8A38E690C8DB}" presName="hierRoot4" presStyleCnt="0"/>
      <dgm:spPr/>
    </dgm:pt>
    <dgm:pt modelId="{27A6EB39-943A-4575-BCBA-BE17ECAA77BE}" type="pres">
      <dgm:prSet presAssocID="{D5CB5DC9-CD02-4377-9962-8A38E690C8DB}" presName="composite4" presStyleCnt="0"/>
      <dgm:spPr/>
    </dgm:pt>
    <dgm:pt modelId="{1135A661-3AA5-47D0-B414-EE1D3FF1CB36}" type="pres">
      <dgm:prSet presAssocID="{D5CB5DC9-CD02-4377-9962-8A38E690C8DB}" presName="background4" presStyleLbl="node4" presStyleIdx="0" presStyleCnt="6"/>
      <dgm:spPr/>
    </dgm:pt>
    <dgm:pt modelId="{EE04645E-1F6A-4AEB-A6D8-A564AB066187}" type="pres">
      <dgm:prSet presAssocID="{D5CB5DC9-CD02-4377-9962-8A38E690C8DB}" presName="text4" presStyleLbl="fgAcc4" presStyleIdx="0" presStyleCnt="6">
        <dgm:presLayoutVars>
          <dgm:chPref val="3"/>
        </dgm:presLayoutVars>
      </dgm:prSet>
      <dgm:spPr/>
    </dgm:pt>
    <dgm:pt modelId="{F11A84AB-9E81-4A8C-8196-863819055BD4}" type="pres">
      <dgm:prSet presAssocID="{D5CB5DC9-CD02-4377-9962-8A38E690C8DB}" presName="hierChild5" presStyleCnt="0"/>
      <dgm:spPr/>
    </dgm:pt>
    <dgm:pt modelId="{6D3B9EBF-1E7B-4022-A98C-AD6CC1ECA872}" type="pres">
      <dgm:prSet presAssocID="{BCF0533B-E71F-4793-80ED-C96481712F7E}" presName="Name23" presStyleLbl="parChTrans1D4" presStyleIdx="1" presStyleCnt="6"/>
      <dgm:spPr/>
    </dgm:pt>
    <dgm:pt modelId="{056CAF2A-C065-4636-A548-2D85488C0A8D}" type="pres">
      <dgm:prSet presAssocID="{D3022967-AE3E-4728-84DA-B69C009FADBB}" presName="hierRoot4" presStyleCnt="0"/>
      <dgm:spPr/>
    </dgm:pt>
    <dgm:pt modelId="{FAF47704-A943-461F-8098-696080623A47}" type="pres">
      <dgm:prSet presAssocID="{D3022967-AE3E-4728-84DA-B69C009FADBB}" presName="composite4" presStyleCnt="0"/>
      <dgm:spPr/>
    </dgm:pt>
    <dgm:pt modelId="{9ECE66F5-BC1A-4C8C-8EE1-21FE72706B7B}" type="pres">
      <dgm:prSet presAssocID="{D3022967-AE3E-4728-84DA-B69C009FADBB}" presName="background4" presStyleLbl="node4" presStyleIdx="1" presStyleCnt="6"/>
      <dgm:spPr/>
    </dgm:pt>
    <dgm:pt modelId="{B68759EA-10FE-47CA-9A7E-3EC1FA1D8B3A}" type="pres">
      <dgm:prSet presAssocID="{D3022967-AE3E-4728-84DA-B69C009FADBB}" presName="text4" presStyleLbl="fgAcc4" presStyleIdx="1" presStyleCnt="6">
        <dgm:presLayoutVars>
          <dgm:chPref val="3"/>
        </dgm:presLayoutVars>
      </dgm:prSet>
      <dgm:spPr/>
    </dgm:pt>
    <dgm:pt modelId="{4122BF79-FCFF-407B-8627-B93C0E474EA5}" type="pres">
      <dgm:prSet presAssocID="{D3022967-AE3E-4728-84DA-B69C009FADBB}" presName="hierChild5" presStyleCnt="0"/>
      <dgm:spPr/>
    </dgm:pt>
    <dgm:pt modelId="{50BE4EB5-65EA-4795-A47F-E6E88EED7DD0}" type="pres">
      <dgm:prSet presAssocID="{81BC92FD-6EFD-4139-94BB-C81A863F1782}" presName="Name17" presStyleLbl="parChTrans1D3" presStyleIdx="2" presStyleCnt="4"/>
      <dgm:spPr/>
    </dgm:pt>
    <dgm:pt modelId="{886085F7-6936-40C7-827A-B1C78927BCA4}" type="pres">
      <dgm:prSet presAssocID="{AA997B30-05BF-43F6-BC0C-FCF7B5A9A1CA}" presName="hierRoot3" presStyleCnt="0"/>
      <dgm:spPr/>
    </dgm:pt>
    <dgm:pt modelId="{37A6653B-ADC3-40F4-90BB-672C6F8E025E}" type="pres">
      <dgm:prSet presAssocID="{AA997B30-05BF-43F6-BC0C-FCF7B5A9A1CA}" presName="composite3" presStyleCnt="0"/>
      <dgm:spPr/>
    </dgm:pt>
    <dgm:pt modelId="{4AB82593-CB77-44F2-A385-9CE9ABB2507A}" type="pres">
      <dgm:prSet presAssocID="{AA997B30-05BF-43F6-BC0C-FCF7B5A9A1CA}" presName="background3" presStyleLbl="node3" presStyleIdx="2" presStyleCnt="4"/>
      <dgm:spPr/>
    </dgm:pt>
    <dgm:pt modelId="{A1A79737-D5E5-4ECF-8E9B-1D79D461C29A}" type="pres">
      <dgm:prSet presAssocID="{AA997B30-05BF-43F6-BC0C-FCF7B5A9A1CA}" presName="text3" presStyleLbl="fgAcc3" presStyleIdx="2" presStyleCnt="4">
        <dgm:presLayoutVars>
          <dgm:chPref val="3"/>
        </dgm:presLayoutVars>
      </dgm:prSet>
      <dgm:spPr/>
    </dgm:pt>
    <dgm:pt modelId="{E51D389B-0FA8-498D-85E5-9C9AEC2E8720}" type="pres">
      <dgm:prSet presAssocID="{AA997B30-05BF-43F6-BC0C-FCF7B5A9A1CA}" presName="hierChild4" presStyleCnt="0"/>
      <dgm:spPr/>
    </dgm:pt>
    <dgm:pt modelId="{5A899B2E-4F14-43CD-A63D-1784DDAD89DE}" type="pres">
      <dgm:prSet presAssocID="{D32D91FF-4902-4648-A2E2-80F7A2078688}" presName="Name23" presStyleLbl="parChTrans1D4" presStyleIdx="2" presStyleCnt="6"/>
      <dgm:spPr/>
    </dgm:pt>
    <dgm:pt modelId="{8BEF1895-6797-47F1-BF77-DB47B9FCC5D1}" type="pres">
      <dgm:prSet presAssocID="{33D06E4F-F42B-4E8B-931F-8390D8A5A393}" presName="hierRoot4" presStyleCnt="0"/>
      <dgm:spPr/>
    </dgm:pt>
    <dgm:pt modelId="{BB449477-6A9B-4283-A3B7-F6841022A0CE}" type="pres">
      <dgm:prSet presAssocID="{33D06E4F-F42B-4E8B-931F-8390D8A5A393}" presName="composite4" presStyleCnt="0"/>
      <dgm:spPr/>
    </dgm:pt>
    <dgm:pt modelId="{90FEB9F1-61D2-4C1E-86E2-42B0129D4D6D}" type="pres">
      <dgm:prSet presAssocID="{33D06E4F-F42B-4E8B-931F-8390D8A5A393}" presName="background4" presStyleLbl="node4" presStyleIdx="2" presStyleCnt="6"/>
      <dgm:spPr/>
    </dgm:pt>
    <dgm:pt modelId="{22C3B679-9FAE-4FC8-894B-66DC14451D57}" type="pres">
      <dgm:prSet presAssocID="{33D06E4F-F42B-4E8B-931F-8390D8A5A393}" presName="text4" presStyleLbl="fgAcc4" presStyleIdx="2" presStyleCnt="6">
        <dgm:presLayoutVars>
          <dgm:chPref val="3"/>
        </dgm:presLayoutVars>
      </dgm:prSet>
      <dgm:spPr/>
    </dgm:pt>
    <dgm:pt modelId="{D2B8814F-23AC-471D-B22A-94F6157CBD9B}" type="pres">
      <dgm:prSet presAssocID="{33D06E4F-F42B-4E8B-931F-8390D8A5A393}" presName="hierChild5" presStyleCnt="0"/>
      <dgm:spPr/>
    </dgm:pt>
    <dgm:pt modelId="{1DA0D92B-438E-4C1E-9EE6-1C16EA4EB2B5}" type="pres">
      <dgm:prSet presAssocID="{5C83B352-E1F2-408D-936D-1E6F84796351}" presName="Name23" presStyleLbl="parChTrans1D4" presStyleIdx="3" presStyleCnt="6"/>
      <dgm:spPr/>
    </dgm:pt>
    <dgm:pt modelId="{F6915716-5A82-4E3C-A08A-B2F482B47040}" type="pres">
      <dgm:prSet presAssocID="{F6861CCE-F257-4BEA-8CBC-A258313C11DA}" presName="hierRoot4" presStyleCnt="0"/>
      <dgm:spPr/>
    </dgm:pt>
    <dgm:pt modelId="{74D217F9-20FF-4D57-80C4-C634A7FCD1D6}" type="pres">
      <dgm:prSet presAssocID="{F6861CCE-F257-4BEA-8CBC-A258313C11DA}" presName="composite4" presStyleCnt="0"/>
      <dgm:spPr/>
    </dgm:pt>
    <dgm:pt modelId="{CC9143DC-89BB-4298-85B9-BC4A5918F336}" type="pres">
      <dgm:prSet presAssocID="{F6861CCE-F257-4BEA-8CBC-A258313C11DA}" presName="background4" presStyleLbl="node4" presStyleIdx="3" presStyleCnt="6"/>
      <dgm:spPr/>
    </dgm:pt>
    <dgm:pt modelId="{90B32026-FFAF-424D-8EF5-A531EB322B24}" type="pres">
      <dgm:prSet presAssocID="{F6861CCE-F257-4BEA-8CBC-A258313C11DA}" presName="text4" presStyleLbl="fgAcc4" presStyleIdx="3" presStyleCnt="6">
        <dgm:presLayoutVars>
          <dgm:chPref val="3"/>
        </dgm:presLayoutVars>
      </dgm:prSet>
      <dgm:spPr/>
    </dgm:pt>
    <dgm:pt modelId="{70F972C0-AD05-492D-A621-2E62D4A6BE90}" type="pres">
      <dgm:prSet presAssocID="{F6861CCE-F257-4BEA-8CBC-A258313C11DA}" presName="hierChild5" presStyleCnt="0"/>
      <dgm:spPr/>
    </dgm:pt>
    <dgm:pt modelId="{9EF58F7D-82F6-47B8-BA2E-E36B60047E88}" type="pres">
      <dgm:prSet presAssocID="{8FDF290D-CDC1-479C-BBBE-F395B39A1E08}" presName="Name17" presStyleLbl="parChTrans1D3" presStyleIdx="3" presStyleCnt="4"/>
      <dgm:spPr/>
    </dgm:pt>
    <dgm:pt modelId="{DB156D29-7BD6-4F49-9A2F-F2F24A9795D2}" type="pres">
      <dgm:prSet presAssocID="{38B76EC9-3F40-4F13-A2D9-27D0A7CBEC6E}" presName="hierRoot3" presStyleCnt="0"/>
      <dgm:spPr/>
    </dgm:pt>
    <dgm:pt modelId="{39B13533-6A9A-4B90-A1DB-CFA423D1EB30}" type="pres">
      <dgm:prSet presAssocID="{38B76EC9-3F40-4F13-A2D9-27D0A7CBEC6E}" presName="composite3" presStyleCnt="0"/>
      <dgm:spPr/>
    </dgm:pt>
    <dgm:pt modelId="{36249478-2A69-44C8-99A0-9D95F01462EB}" type="pres">
      <dgm:prSet presAssocID="{38B76EC9-3F40-4F13-A2D9-27D0A7CBEC6E}" presName="background3" presStyleLbl="node3" presStyleIdx="3" presStyleCnt="4"/>
      <dgm:spPr/>
    </dgm:pt>
    <dgm:pt modelId="{879C7149-15BC-4CCB-A468-2E697D248BBF}" type="pres">
      <dgm:prSet presAssocID="{38B76EC9-3F40-4F13-A2D9-27D0A7CBEC6E}" presName="text3" presStyleLbl="fgAcc3" presStyleIdx="3" presStyleCnt="4">
        <dgm:presLayoutVars>
          <dgm:chPref val="3"/>
        </dgm:presLayoutVars>
      </dgm:prSet>
      <dgm:spPr/>
    </dgm:pt>
    <dgm:pt modelId="{41D2B65D-8D7C-4C2B-983D-D56B6EAC9E15}" type="pres">
      <dgm:prSet presAssocID="{38B76EC9-3F40-4F13-A2D9-27D0A7CBEC6E}" presName="hierChild4" presStyleCnt="0"/>
      <dgm:spPr/>
    </dgm:pt>
    <dgm:pt modelId="{5FA11BFD-A649-4BCC-A37F-EE31F0B9506D}" type="pres">
      <dgm:prSet presAssocID="{B35CF0A0-1B87-43C9-B37F-42025BCECC8D}" presName="Name23" presStyleLbl="parChTrans1D4" presStyleIdx="4" presStyleCnt="6"/>
      <dgm:spPr/>
    </dgm:pt>
    <dgm:pt modelId="{6813D679-37AB-4224-95F1-388929AE6A5F}" type="pres">
      <dgm:prSet presAssocID="{1560ACFA-CE20-4D27-8699-CEC1ADCD7578}" presName="hierRoot4" presStyleCnt="0"/>
      <dgm:spPr/>
    </dgm:pt>
    <dgm:pt modelId="{E7E8999E-94DF-429B-A072-C3D094C52E5B}" type="pres">
      <dgm:prSet presAssocID="{1560ACFA-CE20-4D27-8699-CEC1ADCD7578}" presName="composite4" presStyleCnt="0"/>
      <dgm:spPr/>
    </dgm:pt>
    <dgm:pt modelId="{4CA0F8CB-AE58-430D-858A-8C1C8E1E2BDF}" type="pres">
      <dgm:prSet presAssocID="{1560ACFA-CE20-4D27-8699-CEC1ADCD7578}" presName="background4" presStyleLbl="node4" presStyleIdx="4" presStyleCnt="6"/>
      <dgm:spPr/>
    </dgm:pt>
    <dgm:pt modelId="{B63E313F-C1C7-4EED-8C1F-EEDC87A81FEE}" type="pres">
      <dgm:prSet presAssocID="{1560ACFA-CE20-4D27-8699-CEC1ADCD7578}" presName="text4" presStyleLbl="fgAcc4" presStyleIdx="4" presStyleCnt="6">
        <dgm:presLayoutVars>
          <dgm:chPref val="3"/>
        </dgm:presLayoutVars>
      </dgm:prSet>
      <dgm:spPr/>
    </dgm:pt>
    <dgm:pt modelId="{39A24935-4E13-47B5-91B1-C412E329BBF8}" type="pres">
      <dgm:prSet presAssocID="{1560ACFA-CE20-4D27-8699-CEC1ADCD7578}" presName="hierChild5" presStyleCnt="0"/>
      <dgm:spPr/>
    </dgm:pt>
    <dgm:pt modelId="{048A938F-FF30-447C-98A4-66209AC45D4E}" type="pres">
      <dgm:prSet presAssocID="{A32B2F88-2F3A-4924-9C3A-87884648F901}" presName="Name23" presStyleLbl="parChTrans1D4" presStyleIdx="5" presStyleCnt="6"/>
      <dgm:spPr/>
    </dgm:pt>
    <dgm:pt modelId="{394E3CB1-BBA8-405E-A5EE-3D9A7C24D461}" type="pres">
      <dgm:prSet presAssocID="{9A22C057-4A4B-46E3-84F7-B5D19113E2DC}" presName="hierRoot4" presStyleCnt="0"/>
      <dgm:spPr/>
    </dgm:pt>
    <dgm:pt modelId="{EA89323D-E3D2-450E-9E13-5917388F6FF4}" type="pres">
      <dgm:prSet presAssocID="{9A22C057-4A4B-46E3-84F7-B5D19113E2DC}" presName="composite4" presStyleCnt="0"/>
      <dgm:spPr/>
    </dgm:pt>
    <dgm:pt modelId="{5F006663-1975-4744-9D09-A2E1870E1A87}" type="pres">
      <dgm:prSet presAssocID="{9A22C057-4A4B-46E3-84F7-B5D19113E2DC}" presName="background4" presStyleLbl="node4" presStyleIdx="5" presStyleCnt="6"/>
      <dgm:spPr/>
    </dgm:pt>
    <dgm:pt modelId="{22CC8A8F-FF5E-4B76-991F-6B73E2D8DEE4}" type="pres">
      <dgm:prSet presAssocID="{9A22C057-4A4B-46E3-84F7-B5D19113E2DC}" presName="text4" presStyleLbl="fgAcc4" presStyleIdx="5" presStyleCnt="6">
        <dgm:presLayoutVars>
          <dgm:chPref val="3"/>
        </dgm:presLayoutVars>
      </dgm:prSet>
      <dgm:spPr/>
    </dgm:pt>
    <dgm:pt modelId="{90760FEB-A43F-4842-862E-61BA11172078}" type="pres">
      <dgm:prSet presAssocID="{9A22C057-4A4B-46E3-84F7-B5D19113E2DC}" presName="hierChild5" presStyleCnt="0"/>
      <dgm:spPr/>
    </dgm:pt>
  </dgm:ptLst>
  <dgm:cxnLst>
    <dgm:cxn modelId="{0D6E8701-B08D-4BEA-A118-89A2B37F7A38}" type="presOf" srcId="{8FDF290D-CDC1-479C-BBBE-F395B39A1E08}" destId="{9EF58F7D-82F6-47B8-BA2E-E36B60047E88}" srcOrd="0" destOrd="0" presId="urn:microsoft.com/office/officeart/2005/8/layout/hierarchy1"/>
    <dgm:cxn modelId="{2742C70D-7AF3-4FCD-B537-2B2C39DBCB21}" type="presOf" srcId="{E388021F-7253-41C3-A604-B3041C8CDDE4}" destId="{35E8A070-5D76-4116-BFCE-E313B86D6EC4}" srcOrd="0" destOrd="0" presId="urn:microsoft.com/office/officeart/2005/8/layout/hierarchy1"/>
    <dgm:cxn modelId="{1B8D5A0E-72B6-45C5-8344-E6569B234879}" srcId="{AD398B6B-EC4E-481E-A661-FF09226CCCB8}" destId="{38B76EC9-3F40-4F13-A2D9-27D0A7CBEC6E}" srcOrd="2" destOrd="0" parTransId="{8FDF290D-CDC1-479C-BBBE-F395B39A1E08}" sibTransId="{C12C4B54-F6F5-46B0-AEAE-CB09F665B487}"/>
    <dgm:cxn modelId="{E9BB7B0E-784E-498C-B272-6A96AD9AAD7F}" type="presOf" srcId="{38B76EC9-3F40-4F13-A2D9-27D0A7CBEC6E}" destId="{879C7149-15BC-4CCB-A468-2E697D248BBF}" srcOrd="0" destOrd="0" presId="urn:microsoft.com/office/officeart/2005/8/layout/hierarchy1"/>
    <dgm:cxn modelId="{F9158629-E397-4792-8AC1-F5768974BE50}" srcId="{AD398B6B-EC4E-481E-A661-FF09226CCCB8}" destId="{AA997B30-05BF-43F6-BC0C-FCF7B5A9A1CA}" srcOrd="1" destOrd="0" parTransId="{81BC92FD-6EFD-4139-94BB-C81A863F1782}" sibTransId="{4C6C1E0F-2745-442C-8EE1-A96DCAF8036F}"/>
    <dgm:cxn modelId="{61036B2B-4881-41E3-A2F2-5469DAA6AEFF}" type="presOf" srcId="{AD398B6B-EC4E-481E-A661-FF09226CCCB8}" destId="{2CDD3B70-6A4B-4BAE-A6C4-F20DBCBAADA8}" srcOrd="0" destOrd="0" presId="urn:microsoft.com/office/officeart/2005/8/layout/hierarchy1"/>
    <dgm:cxn modelId="{F5926D2D-79C0-4FB4-9CD8-2AC24AACA8AF}" srcId="{A6422D9D-D517-4A8B-9675-18DB69A15CDB}" destId="{18A792D3-B374-48CF-BBB9-86458CC7E384}" srcOrd="0" destOrd="0" parTransId="{15A68A88-1A1C-4E31-9C1E-12D71B294E28}" sibTransId="{0A080CE9-5DC9-4262-9E59-5729B96B2AF1}"/>
    <dgm:cxn modelId="{A560392E-1BF6-403D-9251-2FC50A299356}" type="presOf" srcId="{F6861CCE-F257-4BEA-8CBC-A258313C11DA}" destId="{90B32026-FFAF-424D-8EF5-A531EB322B24}" srcOrd="0" destOrd="0" presId="urn:microsoft.com/office/officeart/2005/8/layout/hierarchy1"/>
    <dgm:cxn modelId="{8D235330-5C35-47B6-BEC0-702EBA0F08F4}" srcId="{95BB7939-8913-4B3C-8916-30ABC495FDED}" destId="{A6422D9D-D517-4A8B-9675-18DB69A15CDB}" srcOrd="0" destOrd="0" parTransId="{312C7E8B-CD86-4AA0-B0E1-5185C997ABE8}" sibTransId="{7C260BB7-0A5F-47ED-A66A-70CB819784AA}"/>
    <dgm:cxn modelId="{93BA663A-6E3F-46E7-A5EA-C8627D773350}" type="presOf" srcId="{D3022967-AE3E-4728-84DA-B69C009FADBB}" destId="{B68759EA-10FE-47CA-9A7E-3EC1FA1D8B3A}" srcOrd="0" destOrd="0" presId="urn:microsoft.com/office/officeart/2005/8/layout/hierarchy1"/>
    <dgm:cxn modelId="{9D20045D-D941-4CED-819A-CC7B63301171}" type="presOf" srcId="{A32B2F88-2F3A-4924-9C3A-87884648F901}" destId="{048A938F-FF30-447C-98A4-66209AC45D4E}" srcOrd="0" destOrd="0" presId="urn:microsoft.com/office/officeart/2005/8/layout/hierarchy1"/>
    <dgm:cxn modelId="{0F16125F-11A8-4805-B799-4F87AE9F3641}" type="presOf" srcId="{2455F4D5-3C92-4139-8F97-C9B192661FFB}" destId="{5823D4C0-DF43-40BB-87F7-48CB3AE4C14F}" srcOrd="0" destOrd="0" presId="urn:microsoft.com/office/officeart/2005/8/layout/hierarchy1"/>
    <dgm:cxn modelId="{4BD8BF41-E2A6-468D-B9A0-9274EA60F9B3}" type="presOf" srcId="{F24A4E2B-639F-4D3D-B27C-93DB45D453BA}" destId="{DDD31461-B845-4E2A-ABE1-13B944B3228A}" srcOrd="0" destOrd="0" presId="urn:microsoft.com/office/officeart/2005/8/layout/hierarchy1"/>
    <dgm:cxn modelId="{5EC59843-535B-4534-AB7A-5DBB9D0AAAD2}" srcId="{AA997B30-05BF-43F6-BC0C-FCF7B5A9A1CA}" destId="{F6861CCE-F257-4BEA-8CBC-A258313C11DA}" srcOrd="1" destOrd="0" parTransId="{5C83B352-E1F2-408D-936D-1E6F84796351}" sibTransId="{D9C768FE-7A71-44CA-807F-98DFE2694427}"/>
    <dgm:cxn modelId="{D20BCD64-7654-42CE-9A3F-912D28900C85}" srcId="{2455F4D5-3C92-4139-8F97-C9B192661FFB}" destId="{D5CB5DC9-CD02-4377-9962-8A38E690C8DB}" srcOrd="0" destOrd="0" parTransId="{4DBAB8D6-87D4-4982-AB30-070D1AB43EBB}" sibTransId="{88FBD160-22B0-4965-87B5-8F86F9A593E9}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D6C9626B-1ECD-4EA5-BCD3-C5D6E933EAB0}" type="presOf" srcId="{D5CB5DC9-CD02-4377-9962-8A38E690C8DB}" destId="{EE04645E-1F6A-4AEB-A6D8-A564AB066187}" srcOrd="0" destOrd="0" presId="urn:microsoft.com/office/officeart/2005/8/layout/hierarchy1"/>
    <dgm:cxn modelId="{8DD23352-D36E-4C11-B5F3-D8C8ADFF8423}" type="presOf" srcId="{18A792D3-B374-48CF-BBB9-86458CC7E384}" destId="{9137FADA-4F18-44AE-B0E1-860BD4F2C390}" srcOrd="0" destOrd="0" presId="urn:microsoft.com/office/officeart/2005/8/layout/hierarchy1"/>
    <dgm:cxn modelId="{70ECB972-1571-4514-9ED6-894B1B8B140C}" srcId="{2455F4D5-3C92-4139-8F97-C9B192661FFB}" destId="{D3022967-AE3E-4728-84DA-B69C009FADBB}" srcOrd="1" destOrd="0" parTransId="{BCF0533B-E71F-4793-80ED-C96481712F7E}" sibTransId="{A1828437-3B78-408D-99EA-4DBE09ACEB4B}"/>
    <dgm:cxn modelId="{4CC2E379-6B5D-404C-9799-D3CAC6E78AAF}" srcId="{38B76EC9-3F40-4F13-A2D9-27D0A7CBEC6E}" destId="{9A22C057-4A4B-46E3-84F7-B5D19113E2DC}" srcOrd="1" destOrd="0" parTransId="{A32B2F88-2F3A-4924-9C3A-87884648F901}" sibTransId="{D824C4E3-E20C-4668-8311-BAEEF44DF53D}"/>
    <dgm:cxn modelId="{6D40E28E-C8F6-467B-A523-AFBE671E23BD}" type="presOf" srcId="{15A68A88-1A1C-4E31-9C1E-12D71B294E28}" destId="{D322BB7C-E13A-4452-BF50-EA948F749B06}" srcOrd="0" destOrd="0" presId="urn:microsoft.com/office/officeart/2005/8/layout/hierarchy1"/>
    <dgm:cxn modelId="{546C098F-5555-48CC-AC9D-24CD6B2FA1E7}" type="presOf" srcId="{5C83B352-E1F2-408D-936D-1E6F84796351}" destId="{1DA0D92B-438E-4C1E-9EE6-1C16EA4EB2B5}" srcOrd="0" destOrd="0" presId="urn:microsoft.com/office/officeart/2005/8/layout/hierarchy1"/>
    <dgm:cxn modelId="{CA864792-75B7-4531-9DD9-AA9FFF0474E9}" type="presOf" srcId="{A6422D9D-D517-4A8B-9675-18DB69A15CDB}" destId="{A2BFB597-23BE-4EED-A58B-5E822A24E4ED}" srcOrd="0" destOrd="0" presId="urn:microsoft.com/office/officeart/2005/8/layout/hierarchy1"/>
    <dgm:cxn modelId="{47F88192-3926-4613-9F28-3931D64F1766}" type="presOf" srcId="{3538F55A-92E0-4065-9909-93D58B082C2E}" destId="{1B09154E-4187-4BFC-97EC-2324F8F02CF1}" srcOrd="0" destOrd="0" presId="urn:microsoft.com/office/officeart/2005/8/layout/hierarchy1"/>
    <dgm:cxn modelId="{50693C93-EC44-4C06-9C35-277B663418D6}" type="presOf" srcId="{F3A2D713-ED64-4FFD-A48D-42A9E67F22C7}" destId="{07C37B02-E28A-4A57-890F-367C2528DA3F}" srcOrd="0" destOrd="0" presId="urn:microsoft.com/office/officeart/2005/8/layout/hierarchy1"/>
    <dgm:cxn modelId="{46E6B199-BFEB-4E39-BE45-8C19A5F52CE6}" srcId="{A6422D9D-D517-4A8B-9675-18DB69A15CDB}" destId="{E388021F-7253-41C3-A604-B3041C8CDDE4}" srcOrd="1" destOrd="0" parTransId="{F24A4E2B-639F-4D3D-B27C-93DB45D453BA}" sibTransId="{4A7C921C-6740-498A-847E-38944355ABB8}"/>
    <dgm:cxn modelId="{0AEFD89A-CEDA-4A88-972E-DE452F81C48C}" srcId="{38B76EC9-3F40-4F13-A2D9-27D0A7CBEC6E}" destId="{1560ACFA-CE20-4D27-8699-CEC1ADCD7578}" srcOrd="0" destOrd="0" parTransId="{B35CF0A0-1B87-43C9-B37F-42025BCECC8D}" sibTransId="{7B93E4DD-A5CB-4F52-91C6-3315A868C491}"/>
    <dgm:cxn modelId="{A336479B-4522-4E53-A4A0-7E7D81375D78}" srcId="{AD398B6B-EC4E-481E-A661-FF09226CCCB8}" destId="{2455F4D5-3C92-4139-8F97-C9B192661FFB}" srcOrd="0" destOrd="0" parTransId="{3538F55A-92E0-4065-9909-93D58B082C2E}" sibTransId="{E36B6F7D-EFC5-44FE-8072-FD591CFA3B7C}"/>
    <dgm:cxn modelId="{7D84769F-C25C-45D6-B3B2-740D054F347B}" type="presOf" srcId="{BCF0533B-E71F-4793-80ED-C96481712F7E}" destId="{6D3B9EBF-1E7B-4022-A98C-AD6CC1ECA872}" srcOrd="0" destOrd="0" presId="urn:microsoft.com/office/officeart/2005/8/layout/hierarchy1"/>
    <dgm:cxn modelId="{30F965A5-5CA9-4C74-9E9E-B9462EDCC85F}" srcId="{A6422D9D-D517-4A8B-9675-18DB69A15CDB}" destId="{AD398B6B-EC4E-481E-A661-FF09226CCCB8}" srcOrd="2" destOrd="0" parTransId="{6D8C29AD-EE16-43E1-B4B8-B9B8D810369D}" sibTransId="{14243ACF-6AB5-418A-8E3F-262CC0A59D05}"/>
    <dgm:cxn modelId="{9EFBF1B5-0D29-4C4E-922A-643122A8CFAF}" type="presOf" srcId="{1560ACFA-CE20-4D27-8699-CEC1ADCD7578}" destId="{B63E313F-C1C7-4EED-8C1F-EEDC87A81FEE}" srcOrd="0" destOrd="0" presId="urn:microsoft.com/office/officeart/2005/8/layout/hierarchy1"/>
    <dgm:cxn modelId="{631BD2BA-19A2-4BC5-8EB1-2A196DBD503C}" type="presOf" srcId="{6D8C29AD-EE16-43E1-B4B8-B9B8D810369D}" destId="{EFA3BF21-C56D-4B21-B3CD-DFB73A1D6393}" srcOrd="0" destOrd="0" presId="urn:microsoft.com/office/officeart/2005/8/layout/hierarchy1"/>
    <dgm:cxn modelId="{A44845BE-AEF3-4C47-BC45-261547E46E9B}" srcId="{E388021F-7253-41C3-A604-B3041C8CDDE4}" destId="{03D345A6-1A94-4257-842D-7E029EE70E58}" srcOrd="0" destOrd="0" parTransId="{F3A2D713-ED64-4FFD-A48D-42A9E67F22C7}" sibTransId="{0C0E0442-90F1-43F1-A910-C18CD82AAFD1}"/>
    <dgm:cxn modelId="{B72DFBC7-2D9A-4E05-87AE-FA9B44D81D81}" type="presOf" srcId="{81BC92FD-6EFD-4139-94BB-C81A863F1782}" destId="{50BE4EB5-65EA-4795-A47F-E6E88EED7DD0}" srcOrd="0" destOrd="0" presId="urn:microsoft.com/office/officeart/2005/8/layout/hierarchy1"/>
    <dgm:cxn modelId="{31D881D4-9DEF-454B-B394-147B7938E2F9}" type="presOf" srcId="{9A22C057-4A4B-46E3-84F7-B5D19113E2DC}" destId="{22CC8A8F-FF5E-4B76-991F-6B73E2D8DEE4}" srcOrd="0" destOrd="0" presId="urn:microsoft.com/office/officeart/2005/8/layout/hierarchy1"/>
    <dgm:cxn modelId="{3C1A9AE0-E92E-4701-82EC-AD71E30FC18A}" srcId="{AA997B30-05BF-43F6-BC0C-FCF7B5A9A1CA}" destId="{33D06E4F-F42B-4E8B-931F-8390D8A5A393}" srcOrd="0" destOrd="0" parTransId="{D32D91FF-4902-4648-A2E2-80F7A2078688}" sibTransId="{0B204757-0530-4817-960F-565920E53C02}"/>
    <dgm:cxn modelId="{7F42A0EA-CD82-452D-B9FC-B50A7996441E}" type="presOf" srcId="{B35CF0A0-1B87-43C9-B37F-42025BCECC8D}" destId="{5FA11BFD-A649-4BCC-A37F-EE31F0B9506D}" srcOrd="0" destOrd="0" presId="urn:microsoft.com/office/officeart/2005/8/layout/hierarchy1"/>
    <dgm:cxn modelId="{82C843EB-AE14-4021-A57F-6B10A31D997B}" type="presOf" srcId="{33D06E4F-F42B-4E8B-931F-8390D8A5A393}" destId="{22C3B679-9FAE-4FC8-894B-66DC14451D57}" srcOrd="0" destOrd="0" presId="urn:microsoft.com/office/officeart/2005/8/layout/hierarchy1"/>
    <dgm:cxn modelId="{3DE488EF-78F4-45CA-A49A-0CCA543ED678}" type="presOf" srcId="{D32D91FF-4902-4648-A2E2-80F7A2078688}" destId="{5A899B2E-4F14-43CD-A63D-1784DDAD89DE}" srcOrd="0" destOrd="0" presId="urn:microsoft.com/office/officeart/2005/8/layout/hierarchy1"/>
    <dgm:cxn modelId="{89A8C7F0-A6A5-43D3-8A81-BEF3AFA028C1}" type="presOf" srcId="{4DBAB8D6-87D4-4982-AB30-070D1AB43EBB}" destId="{EF4A9C14-486B-48B8-80C2-109BDE4DF407}" srcOrd="0" destOrd="0" presId="urn:microsoft.com/office/officeart/2005/8/layout/hierarchy1"/>
    <dgm:cxn modelId="{D0B277F1-94CA-4BD5-9E33-C0925F4CB170}" type="presOf" srcId="{AA997B30-05BF-43F6-BC0C-FCF7B5A9A1CA}" destId="{A1A79737-D5E5-4ECF-8E9B-1D79D461C29A}" srcOrd="0" destOrd="0" presId="urn:microsoft.com/office/officeart/2005/8/layout/hierarchy1"/>
    <dgm:cxn modelId="{1B75F0FE-C5BD-4B8D-A895-7278A130EC4E}" type="presOf" srcId="{03D345A6-1A94-4257-842D-7E029EE70E58}" destId="{CC1AA105-28DB-4F35-8F75-89AC7C252F6C}" srcOrd="0" destOrd="0" presId="urn:microsoft.com/office/officeart/2005/8/layout/hierarchy1"/>
    <dgm:cxn modelId="{483E8CE9-5A50-482B-8EC1-5D50517B90E3}" type="presParOf" srcId="{FD342FC6-0CB7-4586-813B-B5FC711C4D0C}" destId="{F888765C-F18A-47F2-82AD-1C3671148F8C}" srcOrd="0" destOrd="0" presId="urn:microsoft.com/office/officeart/2005/8/layout/hierarchy1"/>
    <dgm:cxn modelId="{D044CE85-75E2-42F3-9912-8144BBFC0A0F}" type="presParOf" srcId="{F888765C-F18A-47F2-82AD-1C3671148F8C}" destId="{CFFF20E4-7ED3-4035-822A-83A3B30A745C}" srcOrd="0" destOrd="0" presId="urn:microsoft.com/office/officeart/2005/8/layout/hierarchy1"/>
    <dgm:cxn modelId="{10CEF94B-EAAB-4C9F-AAB5-8A094863438F}" type="presParOf" srcId="{CFFF20E4-7ED3-4035-822A-83A3B30A745C}" destId="{524A53F2-47D7-440A-9D01-E718226ACC35}" srcOrd="0" destOrd="0" presId="urn:microsoft.com/office/officeart/2005/8/layout/hierarchy1"/>
    <dgm:cxn modelId="{7E96230B-D732-45DF-B40F-28342AB98349}" type="presParOf" srcId="{CFFF20E4-7ED3-4035-822A-83A3B30A745C}" destId="{A2BFB597-23BE-4EED-A58B-5E822A24E4ED}" srcOrd="1" destOrd="0" presId="urn:microsoft.com/office/officeart/2005/8/layout/hierarchy1"/>
    <dgm:cxn modelId="{BEAC9A16-D69A-4C3F-BFA5-3D8F9A6BA6C3}" type="presParOf" srcId="{F888765C-F18A-47F2-82AD-1C3671148F8C}" destId="{8C2553E7-7A1B-4C7F-B886-8BAD9D664920}" srcOrd="1" destOrd="0" presId="urn:microsoft.com/office/officeart/2005/8/layout/hierarchy1"/>
    <dgm:cxn modelId="{4F1D1128-2DF4-4E03-B9B2-BA78D8FFD740}" type="presParOf" srcId="{8C2553E7-7A1B-4C7F-B886-8BAD9D664920}" destId="{D322BB7C-E13A-4452-BF50-EA948F749B06}" srcOrd="0" destOrd="0" presId="urn:microsoft.com/office/officeart/2005/8/layout/hierarchy1"/>
    <dgm:cxn modelId="{D1EE234C-A2D5-4AC3-8715-46A9E085134C}" type="presParOf" srcId="{8C2553E7-7A1B-4C7F-B886-8BAD9D664920}" destId="{97FD3694-CAFA-490B-B857-FADDE0751D69}" srcOrd="1" destOrd="0" presId="urn:microsoft.com/office/officeart/2005/8/layout/hierarchy1"/>
    <dgm:cxn modelId="{0758545C-734D-41C1-AAAF-E5ABECADC47F}" type="presParOf" srcId="{97FD3694-CAFA-490B-B857-FADDE0751D69}" destId="{F67D57FD-D7BF-4B1D-B612-B6343F932C6A}" srcOrd="0" destOrd="0" presId="urn:microsoft.com/office/officeart/2005/8/layout/hierarchy1"/>
    <dgm:cxn modelId="{909B4E8F-E70C-44AF-9501-227FAC7392FA}" type="presParOf" srcId="{F67D57FD-D7BF-4B1D-B612-B6343F932C6A}" destId="{246908E1-8E50-41C4-BAB8-5738D61C85BA}" srcOrd="0" destOrd="0" presId="urn:microsoft.com/office/officeart/2005/8/layout/hierarchy1"/>
    <dgm:cxn modelId="{DA390BE8-424C-4752-B621-0E2445B67DBB}" type="presParOf" srcId="{F67D57FD-D7BF-4B1D-B612-B6343F932C6A}" destId="{9137FADA-4F18-44AE-B0E1-860BD4F2C390}" srcOrd="1" destOrd="0" presId="urn:microsoft.com/office/officeart/2005/8/layout/hierarchy1"/>
    <dgm:cxn modelId="{27109C80-7E65-41DE-8D02-BE5DF91E938A}" type="presParOf" srcId="{97FD3694-CAFA-490B-B857-FADDE0751D69}" destId="{0DD4A9E2-7E18-40F2-BBBD-1B0BEFD8FB93}" srcOrd="1" destOrd="0" presId="urn:microsoft.com/office/officeart/2005/8/layout/hierarchy1"/>
    <dgm:cxn modelId="{5ADE2AA3-B69E-43C0-B99B-A8A3FA2A215C}" type="presParOf" srcId="{8C2553E7-7A1B-4C7F-B886-8BAD9D664920}" destId="{DDD31461-B845-4E2A-ABE1-13B944B3228A}" srcOrd="2" destOrd="0" presId="urn:microsoft.com/office/officeart/2005/8/layout/hierarchy1"/>
    <dgm:cxn modelId="{4FB9794F-25A4-4672-9656-9A7B8059B976}" type="presParOf" srcId="{8C2553E7-7A1B-4C7F-B886-8BAD9D664920}" destId="{DD77FDD6-10DA-4627-941B-9FF0DB2C7BC4}" srcOrd="3" destOrd="0" presId="urn:microsoft.com/office/officeart/2005/8/layout/hierarchy1"/>
    <dgm:cxn modelId="{3D93CE8D-7EA0-4DBD-85CE-E210BA02C79F}" type="presParOf" srcId="{DD77FDD6-10DA-4627-941B-9FF0DB2C7BC4}" destId="{E216BE1D-48D2-4983-A0FA-7258205B651B}" srcOrd="0" destOrd="0" presId="urn:microsoft.com/office/officeart/2005/8/layout/hierarchy1"/>
    <dgm:cxn modelId="{C87F827A-802E-4FE1-A4F8-7F9D05E78612}" type="presParOf" srcId="{E216BE1D-48D2-4983-A0FA-7258205B651B}" destId="{4F579B10-1FA2-4D53-A297-25A9B4E97C21}" srcOrd="0" destOrd="0" presId="urn:microsoft.com/office/officeart/2005/8/layout/hierarchy1"/>
    <dgm:cxn modelId="{D7C0AFD6-51FC-468F-989B-69E9DB79B47E}" type="presParOf" srcId="{E216BE1D-48D2-4983-A0FA-7258205B651B}" destId="{35E8A070-5D76-4116-BFCE-E313B86D6EC4}" srcOrd="1" destOrd="0" presId="urn:microsoft.com/office/officeart/2005/8/layout/hierarchy1"/>
    <dgm:cxn modelId="{A9160D7E-D358-4430-A4BA-24EC408A1958}" type="presParOf" srcId="{DD77FDD6-10DA-4627-941B-9FF0DB2C7BC4}" destId="{2795F9F5-BF81-4F40-BEB4-D2CA5AEE9729}" srcOrd="1" destOrd="0" presId="urn:microsoft.com/office/officeart/2005/8/layout/hierarchy1"/>
    <dgm:cxn modelId="{319A5E14-1F37-4F2D-BDDE-281933AD45E1}" type="presParOf" srcId="{2795F9F5-BF81-4F40-BEB4-D2CA5AEE9729}" destId="{07C37B02-E28A-4A57-890F-367C2528DA3F}" srcOrd="0" destOrd="0" presId="urn:microsoft.com/office/officeart/2005/8/layout/hierarchy1"/>
    <dgm:cxn modelId="{8AC744FC-5EC3-4958-8A7E-04CA91B99C6D}" type="presParOf" srcId="{2795F9F5-BF81-4F40-BEB4-D2CA5AEE9729}" destId="{7B1BF7B2-25CE-46FD-88A7-97701B18034D}" srcOrd="1" destOrd="0" presId="urn:microsoft.com/office/officeart/2005/8/layout/hierarchy1"/>
    <dgm:cxn modelId="{2FC9F360-B6AB-47D6-B5EB-9A99B4B9306A}" type="presParOf" srcId="{7B1BF7B2-25CE-46FD-88A7-97701B18034D}" destId="{048019CE-6C74-473D-8F70-C0A994951415}" srcOrd="0" destOrd="0" presId="urn:microsoft.com/office/officeart/2005/8/layout/hierarchy1"/>
    <dgm:cxn modelId="{6AEF25ED-BC0B-42F2-A6D3-FD255B938FD7}" type="presParOf" srcId="{048019CE-6C74-473D-8F70-C0A994951415}" destId="{69401691-26FA-4DB5-BB5F-B0B61F36642A}" srcOrd="0" destOrd="0" presId="urn:microsoft.com/office/officeart/2005/8/layout/hierarchy1"/>
    <dgm:cxn modelId="{F874598D-0F98-4B55-8CF8-A2EF1A3194E4}" type="presParOf" srcId="{048019CE-6C74-473D-8F70-C0A994951415}" destId="{CC1AA105-28DB-4F35-8F75-89AC7C252F6C}" srcOrd="1" destOrd="0" presId="urn:microsoft.com/office/officeart/2005/8/layout/hierarchy1"/>
    <dgm:cxn modelId="{71D0C234-174D-4CF7-B89E-935558AA3055}" type="presParOf" srcId="{7B1BF7B2-25CE-46FD-88A7-97701B18034D}" destId="{D450EAFC-A38C-4C8B-BD91-D998B5DF9504}" srcOrd="1" destOrd="0" presId="urn:microsoft.com/office/officeart/2005/8/layout/hierarchy1"/>
    <dgm:cxn modelId="{EDCC4031-6D83-4533-B7F5-61A2F8EBCB1B}" type="presParOf" srcId="{8C2553E7-7A1B-4C7F-B886-8BAD9D664920}" destId="{EFA3BF21-C56D-4B21-B3CD-DFB73A1D6393}" srcOrd="4" destOrd="0" presId="urn:microsoft.com/office/officeart/2005/8/layout/hierarchy1"/>
    <dgm:cxn modelId="{0D4111F1-DB71-4C5D-AC08-111F91B21436}" type="presParOf" srcId="{8C2553E7-7A1B-4C7F-B886-8BAD9D664920}" destId="{30095E83-E744-4395-8217-8D1D5C9F37DB}" srcOrd="5" destOrd="0" presId="urn:microsoft.com/office/officeart/2005/8/layout/hierarchy1"/>
    <dgm:cxn modelId="{69CA385F-044B-43B2-AADD-4BD22043251E}" type="presParOf" srcId="{30095E83-E744-4395-8217-8D1D5C9F37DB}" destId="{9DC87E1B-7CE5-4643-A7F7-3590FD54841B}" srcOrd="0" destOrd="0" presId="urn:microsoft.com/office/officeart/2005/8/layout/hierarchy1"/>
    <dgm:cxn modelId="{C085A714-FA17-4CDE-AC41-F2A191CAFC75}" type="presParOf" srcId="{9DC87E1B-7CE5-4643-A7F7-3590FD54841B}" destId="{B984EB51-4188-48D6-AF2E-03E49C260338}" srcOrd="0" destOrd="0" presId="urn:microsoft.com/office/officeart/2005/8/layout/hierarchy1"/>
    <dgm:cxn modelId="{11A8C8C2-B18B-42B7-9CB2-0217376F5C8D}" type="presParOf" srcId="{9DC87E1B-7CE5-4643-A7F7-3590FD54841B}" destId="{2CDD3B70-6A4B-4BAE-A6C4-F20DBCBAADA8}" srcOrd="1" destOrd="0" presId="urn:microsoft.com/office/officeart/2005/8/layout/hierarchy1"/>
    <dgm:cxn modelId="{C31FF4B2-AE6C-4815-B484-EE460D2A71B0}" type="presParOf" srcId="{30095E83-E744-4395-8217-8D1D5C9F37DB}" destId="{769E6F91-8D2B-4CD3-9142-C46063EEEF1E}" srcOrd="1" destOrd="0" presId="urn:microsoft.com/office/officeart/2005/8/layout/hierarchy1"/>
    <dgm:cxn modelId="{4C24903E-3015-4891-BDBB-C9E45CD4FF90}" type="presParOf" srcId="{769E6F91-8D2B-4CD3-9142-C46063EEEF1E}" destId="{1B09154E-4187-4BFC-97EC-2324F8F02CF1}" srcOrd="0" destOrd="0" presId="urn:microsoft.com/office/officeart/2005/8/layout/hierarchy1"/>
    <dgm:cxn modelId="{36366525-CCEB-43C2-8C75-D6E00D3F75E6}" type="presParOf" srcId="{769E6F91-8D2B-4CD3-9142-C46063EEEF1E}" destId="{87CDBABE-46B2-4F7B-ACDD-E4EAFD25AD66}" srcOrd="1" destOrd="0" presId="urn:microsoft.com/office/officeart/2005/8/layout/hierarchy1"/>
    <dgm:cxn modelId="{DC2BA280-0C0C-4E02-A858-C8552C0F28E2}" type="presParOf" srcId="{87CDBABE-46B2-4F7B-ACDD-E4EAFD25AD66}" destId="{267E776A-BC8D-4BEE-8241-C4A393AF3DEB}" srcOrd="0" destOrd="0" presId="urn:microsoft.com/office/officeart/2005/8/layout/hierarchy1"/>
    <dgm:cxn modelId="{E98FE311-8624-46CE-A2FE-5AAF5CCD4E11}" type="presParOf" srcId="{267E776A-BC8D-4BEE-8241-C4A393AF3DEB}" destId="{BD72AEC4-67D8-4A51-9302-BA51C3E6BE7F}" srcOrd="0" destOrd="0" presId="urn:microsoft.com/office/officeart/2005/8/layout/hierarchy1"/>
    <dgm:cxn modelId="{F7F1CCE2-AEB3-4347-8ACD-36429521592A}" type="presParOf" srcId="{267E776A-BC8D-4BEE-8241-C4A393AF3DEB}" destId="{5823D4C0-DF43-40BB-87F7-48CB3AE4C14F}" srcOrd="1" destOrd="0" presId="urn:microsoft.com/office/officeart/2005/8/layout/hierarchy1"/>
    <dgm:cxn modelId="{DC31C65B-3279-4963-BD54-FC96DF1CA2EB}" type="presParOf" srcId="{87CDBABE-46B2-4F7B-ACDD-E4EAFD25AD66}" destId="{AD991B15-AE85-438E-AFB9-C42502D810A4}" srcOrd="1" destOrd="0" presId="urn:microsoft.com/office/officeart/2005/8/layout/hierarchy1"/>
    <dgm:cxn modelId="{E48475AD-1F69-4194-81F4-211A61A77CED}" type="presParOf" srcId="{AD991B15-AE85-438E-AFB9-C42502D810A4}" destId="{EF4A9C14-486B-48B8-80C2-109BDE4DF407}" srcOrd="0" destOrd="0" presId="urn:microsoft.com/office/officeart/2005/8/layout/hierarchy1"/>
    <dgm:cxn modelId="{2977AE77-0D84-44DF-85CB-8D1AC2A27654}" type="presParOf" srcId="{AD991B15-AE85-438E-AFB9-C42502D810A4}" destId="{3DA14203-91C4-4975-AF81-268B3DE05E3B}" srcOrd="1" destOrd="0" presId="urn:microsoft.com/office/officeart/2005/8/layout/hierarchy1"/>
    <dgm:cxn modelId="{A991E9A4-E4D8-41D0-AFDB-7E723A8951CE}" type="presParOf" srcId="{3DA14203-91C4-4975-AF81-268B3DE05E3B}" destId="{27A6EB39-943A-4575-BCBA-BE17ECAA77BE}" srcOrd="0" destOrd="0" presId="urn:microsoft.com/office/officeart/2005/8/layout/hierarchy1"/>
    <dgm:cxn modelId="{483D7B11-AEBC-4131-892D-9E5DB1641C22}" type="presParOf" srcId="{27A6EB39-943A-4575-BCBA-BE17ECAA77BE}" destId="{1135A661-3AA5-47D0-B414-EE1D3FF1CB36}" srcOrd="0" destOrd="0" presId="urn:microsoft.com/office/officeart/2005/8/layout/hierarchy1"/>
    <dgm:cxn modelId="{282291CD-E9F2-41B5-A253-EEEF611997D5}" type="presParOf" srcId="{27A6EB39-943A-4575-BCBA-BE17ECAA77BE}" destId="{EE04645E-1F6A-4AEB-A6D8-A564AB066187}" srcOrd="1" destOrd="0" presId="urn:microsoft.com/office/officeart/2005/8/layout/hierarchy1"/>
    <dgm:cxn modelId="{3CF46D9C-D092-4CA1-BC5F-58771D66085D}" type="presParOf" srcId="{3DA14203-91C4-4975-AF81-268B3DE05E3B}" destId="{F11A84AB-9E81-4A8C-8196-863819055BD4}" srcOrd="1" destOrd="0" presId="urn:microsoft.com/office/officeart/2005/8/layout/hierarchy1"/>
    <dgm:cxn modelId="{D4B04624-B93C-43A8-9B06-5604D4622190}" type="presParOf" srcId="{AD991B15-AE85-438E-AFB9-C42502D810A4}" destId="{6D3B9EBF-1E7B-4022-A98C-AD6CC1ECA872}" srcOrd="2" destOrd="0" presId="urn:microsoft.com/office/officeart/2005/8/layout/hierarchy1"/>
    <dgm:cxn modelId="{38E2B3CF-184F-4EC3-AF93-A3819AC3C05B}" type="presParOf" srcId="{AD991B15-AE85-438E-AFB9-C42502D810A4}" destId="{056CAF2A-C065-4636-A548-2D85488C0A8D}" srcOrd="3" destOrd="0" presId="urn:microsoft.com/office/officeart/2005/8/layout/hierarchy1"/>
    <dgm:cxn modelId="{4F6EF135-1881-41F1-8440-B0D0D3662995}" type="presParOf" srcId="{056CAF2A-C065-4636-A548-2D85488C0A8D}" destId="{FAF47704-A943-461F-8098-696080623A47}" srcOrd="0" destOrd="0" presId="urn:microsoft.com/office/officeart/2005/8/layout/hierarchy1"/>
    <dgm:cxn modelId="{5FB9C5FC-CA27-4C87-858A-EC4CC4DCC401}" type="presParOf" srcId="{FAF47704-A943-461F-8098-696080623A47}" destId="{9ECE66F5-BC1A-4C8C-8EE1-21FE72706B7B}" srcOrd="0" destOrd="0" presId="urn:microsoft.com/office/officeart/2005/8/layout/hierarchy1"/>
    <dgm:cxn modelId="{991DD53C-798B-4690-B863-7EFEE441784A}" type="presParOf" srcId="{FAF47704-A943-461F-8098-696080623A47}" destId="{B68759EA-10FE-47CA-9A7E-3EC1FA1D8B3A}" srcOrd="1" destOrd="0" presId="urn:microsoft.com/office/officeart/2005/8/layout/hierarchy1"/>
    <dgm:cxn modelId="{D38A9F1B-709D-4938-9E67-2459CC19C9D5}" type="presParOf" srcId="{056CAF2A-C065-4636-A548-2D85488C0A8D}" destId="{4122BF79-FCFF-407B-8627-B93C0E474EA5}" srcOrd="1" destOrd="0" presId="urn:microsoft.com/office/officeart/2005/8/layout/hierarchy1"/>
    <dgm:cxn modelId="{4126A1FB-B6A5-497E-8C00-9C04F18D8B14}" type="presParOf" srcId="{769E6F91-8D2B-4CD3-9142-C46063EEEF1E}" destId="{50BE4EB5-65EA-4795-A47F-E6E88EED7DD0}" srcOrd="2" destOrd="0" presId="urn:microsoft.com/office/officeart/2005/8/layout/hierarchy1"/>
    <dgm:cxn modelId="{2BD60EB4-7DD9-483B-82E8-35376604E84E}" type="presParOf" srcId="{769E6F91-8D2B-4CD3-9142-C46063EEEF1E}" destId="{886085F7-6936-40C7-827A-B1C78927BCA4}" srcOrd="3" destOrd="0" presId="urn:microsoft.com/office/officeart/2005/8/layout/hierarchy1"/>
    <dgm:cxn modelId="{0001CBBC-EDFB-455E-82E5-47D744ED22C1}" type="presParOf" srcId="{886085F7-6936-40C7-827A-B1C78927BCA4}" destId="{37A6653B-ADC3-40F4-90BB-672C6F8E025E}" srcOrd="0" destOrd="0" presId="urn:microsoft.com/office/officeart/2005/8/layout/hierarchy1"/>
    <dgm:cxn modelId="{B37ACBE5-6C64-4492-B925-35F5D6AA3763}" type="presParOf" srcId="{37A6653B-ADC3-40F4-90BB-672C6F8E025E}" destId="{4AB82593-CB77-44F2-A385-9CE9ABB2507A}" srcOrd="0" destOrd="0" presId="urn:microsoft.com/office/officeart/2005/8/layout/hierarchy1"/>
    <dgm:cxn modelId="{BF5B07FA-1F6E-4A7A-A405-5306F03BD0B5}" type="presParOf" srcId="{37A6653B-ADC3-40F4-90BB-672C6F8E025E}" destId="{A1A79737-D5E5-4ECF-8E9B-1D79D461C29A}" srcOrd="1" destOrd="0" presId="urn:microsoft.com/office/officeart/2005/8/layout/hierarchy1"/>
    <dgm:cxn modelId="{0D2A3FB1-C7A9-405F-BB3C-CAF22732FC84}" type="presParOf" srcId="{886085F7-6936-40C7-827A-B1C78927BCA4}" destId="{E51D389B-0FA8-498D-85E5-9C9AEC2E8720}" srcOrd="1" destOrd="0" presId="urn:microsoft.com/office/officeart/2005/8/layout/hierarchy1"/>
    <dgm:cxn modelId="{54AB3E5F-98A1-4EAD-88CE-FF5AAB6C17E0}" type="presParOf" srcId="{E51D389B-0FA8-498D-85E5-9C9AEC2E8720}" destId="{5A899B2E-4F14-43CD-A63D-1784DDAD89DE}" srcOrd="0" destOrd="0" presId="urn:microsoft.com/office/officeart/2005/8/layout/hierarchy1"/>
    <dgm:cxn modelId="{85C2446C-9FDA-455F-9383-2BCDFD741729}" type="presParOf" srcId="{E51D389B-0FA8-498D-85E5-9C9AEC2E8720}" destId="{8BEF1895-6797-47F1-BF77-DB47B9FCC5D1}" srcOrd="1" destOrd="0" presId="urn:microsoft.com/office/officeart/2005/8/layout/hierarchy1"/>
    <dgm:cxn modelId="{E6FEECC6-ACF5-4520-92D8-586589F9785C}" type="presParOf" srcId="{8BEF1895-6797-47F1-BF77-DB47B9FCC5D1}" destId="{BB449477-6A9B-4283-A3B7-F6841022A0CE}" srcOrd="0" destOrd="0" presId="urn:microsoft.com/office/officeart/2005/8/layout/hierarchy1"/>
    <dgm:cxn modelId="{BA4BC0AC-7619-4A95-9962-A9D3732555CF}" type="presParOf" srcId="{BB449477-6A9B-4283-A3B7-F6841022A0CE}" destId="{90FEB9F1-61D2-4C1E-86E2-42B0129D4D6D}" srcOrd="0" destOrd="0" presId="urn:microsoft.com/office/officeart/2005/8/layout/hierarchy1"/>
    <dgm:cxn modelId="{42D6BF74-BD01-4A6F-8E98-5B80BC620474}" type="presParOf" srcId="{BB449477-6A9B-4283-A3B7-F6841022A0CE}" destId="{22C3B679-9FAE-4FC8-894B-66DC14451D57}" srcOrd="1" destOrd="0" presId="urn:microsoft.com/office/officeart/2005/8/layout/hierarchy1"/>
    <dgm:cxn modelId="{8A574A0E-F4F0-4C09-A8EC-879FC8C0B345}" type="presParOf" srcId="{8BEF1895-6797-47F1-BF77-DB47B9FCC5D1}" destId="{D2B8814F-23AC-471D-B22A-94F6157CBD9B}" srcOrd="1" destOrd="0" presId="urn:microsoft.com/office/officeart/2005/8/layout/hierarchy1"/>
    <dgm:cxn modelId="{2EAE2DFD-94CB-4D84-92B0-E3255FECA9C8}" type="presParOf" srcId="{E51D389B-0FA8-498D-85E5-9C9AEC2E8720}" destId="{1DA0D92B-438E-4C1E-9EE6-1C16EA4EB2B5}" srcOrd="2" destOrd="0" presId="urn:microsoft.com/office/officeart/2005/8/layout/hierarchy1"/>
    <dgm:cxn modelId="{8576C9B8-6E1A-4407-A374-34F3B254F828}" type="presParOf" srcId="{E51D389B-0FA8-498D-85E5-9C9AEC2E8720}" destId="{F6915716-5A82-4E3C-A08A-B2F482B47040}" srcOrd="3" destOrd="0" presId="urn:microsoft.com/office/officeart/2005/8/layout/hierarchy1"/>
    <dgm:cxn modelId="{1BD69525-4208-4374-A969-9C749F607AE0}" type="presParOf" srcId="{F6915716-5A82-4E3C-A08A-B2F482B47040}" destId="{74D217F9-20FF-4D57-80C4-C634A7FCD1D6}" srcOrd="0" destOrd="0" presId="urn:microsoft.com/office/officeart/2005/8/layout/hierarchy1"/>
    <dgm:cxn modelId="{6C65237F-E7FF-4FC9-9A30-1705B7466F6D}" type="presParOf" srcId="{74D217F9-20FF-4D57-80C4-C634A7FCD1D6}" destId="{CC9143DC-89BB-4298-85B9-BC4A5918F336}" srcOrd="0" destOrd="0" presId="urn:microsoft.com/office/officeart/2005/8/layout/hierarchy1"/>
    <dgm:cxn modelId="{FA0AB182-977D-495F-B019-B944BC1E12CC}" type="presParOf" srcId="{74D217F9-20FF-4D57-80C4-C634A7FCD1D6}" destId="{90B32026-FFAF-424D-8EF5-A531EB322B24}" srcOrd="1" destOrd="0" presId="urn:microsoft.com/office/officeart/2005/8/layout/hierarchy1"/>
    <dgm:cxn modelId="{CF189BC2-605B-4657-82E8-83B86B68B060}" type="presParOf" srcId="{F6915716-5A82-4E3C-A08A-B2F482B47040}" destId="{70F972C0-AD05-492D-A621-2E62D4A6BE90}" srcOrd="1" destOrd="0" presId="urn:microsoft.com/office/officeart/2005/8/layout/hierarchy1"/>
    <dgm:cxn modelId="{9D7F81A6-643E-49D0-91D0-BC2A1855BB72}" type="presParOf" srcId="{769E6F91-8D2B-4CD3-9142-C46063EEEF1E}" destId="{9EF58F7D-82F6-47B8-BA2E-E36B60047E88}" srcOrd="4" destOrd="0" presId="urn:microsoft.com/office/officeart/2005/8/layout/hierarchy1"/>
    <dgm:cxn modelId="{5FB877DB-CA47-4ECF-BCA0-9554017C682E}" type="presParOf" srcId="{769E6F91-8D2B-4CD3-9142-C46063EEEF1E}" destId="{DB156D29-7BD6-4F49-9A2F-F2F24A9795D2}" srcOrd="5" destOrd="0" presId="urn:microsoft.com/office/officeart/2005/8/layout/hierarchy1"/>
    <dgm:cxn modelId="{14030A8D-681C-41A1-9ADE-F15BE501E4CA}" type="presParOf" srcId="{DB156D29-7BD6-4F49-9A2F-F2F24A9795D2}" destId="{39B13533-6A9A-4B90-A1DB-CFA423D1EB30}" srcOrd="0" destOrd="0" presId="urn:microsoft.com/office/officeart/2005/8/layout/hierarchy1"/>
    <dgm:cxn modelId="{BDAA3F68-7565-46F9-9D8F-173386E62C08}" type="presParOf" srcId="{39B13533-6A9A-4B90-A1DB-CFA423D1EB30}" destId="{36249478-2A69-44C8-99A0-9D95F01462EB}" srcOrd="0" destOrd="0" presId="urn:microsoft.com/office/officeart/2005/8/layout/hierarchy1"/>
    <dgm:cxn modelId="{AF717A17-B4A2-458D-9C2F-8B788D774BAD}" type="presParOf" srcId="{39B13533-6A9A-4B90-A1DB-CFA423D1EB30}" destId="{879C7149-15BC-4CCB-A468-2E697D248BBF}" srcOrd="1" destOrd="0" presId="urn:microsoft.com/office/officeart/2005/8/layout/hierarchy1"/>
    <dgm:cxn modelId="{081FD627-BF34-432E-BF24-0E5F02B38781}" type="presParOf" srcId="{DB156D29-7BD6-4F49-9A2F-F2F24A9795D2}" destId="{41D2B65D-8D7C-4C2B-983D-D56B6EAC9E15}" srcOrd="1" destOrd="0" presId="urn:microsoft.com/office/officeart/2005/8/layout/hierarchy1"/>
    <dgm:cxn modelId="{A3421C73-1ACA-4402-887C-48035945223F}" type="presParOf" srcId="{41D2B65D-8D7C-4C2B-983D-D56B6EAC9E15}" destId="{5FA11BFD-A649-4BCC-A37F-EE31F0B9506D}" srcOrd="0" destOrd="0" presId="urn:microsoft.com/office/officeart/2005/8/layout/hierarchy1"/>
    <dgm:cxn modelId="{382A478D-F8FE-4BD9-BCEB-1810BA758AFF}" type="presParOf" srcId="{41D2B65D-8D7C-4C2B-983D-D56B6EAC9E15}" destId="{6813D679-37AB-4224-95F1-388929AE6A5F}" srcOrd="1" destOrd="0" presId="urn:microsoft.com/office/officeart/2005/8/layout/hierarchy1"/>
    <dgm:cxn modelId="{9A029662-B609-415F-98A1-34655A20CE15}" type="presParOf" srcId="{6813D679-37AB-4224-95F1-388929AE6A5F}" destId="{E7E8999E-94DF-429B-A072-C3D094C52E5B}" srcOrd="0" destOrd="0" presId="urn:microsoft.com/office/officeart/2005/8/layout/hierarchy1"/>
    <dgm:cxn modelId="{CEC3DFC9-655E-4A44-852D-44268BD393D2}" type="presParOf" srcId="{E7E8999E-94DF-429B-A072-C3D094C52E5B}" destId="{4CA0F8CB-AE58-430D-858A-8C1C8E1E2BDF}" srcOrd="0" destOrd="0" presId="urn:microsoft.com/office/officeart/2005/8/layout/hierarchy1"/>
    <dgm:cxn modelId="{1E36B5AA-70C3-4917-9C2B-DAC7F7383F61}" type="presParOf" srcId="{E7E8999E-94DF-429B-A072-C3D094C52E5B}" destId="{B63E313F-C1C7-4EED-8C1F-EEDC87A81FEE}" srcOrd="1" destOrd="0" presId="urn:microsoft.com/office/officeart/2005/8/layout/hierarchy1"/>
    <dgm:cxn modelId="{3171135B-7764-4749-9DA7-538FBA0CF44D}" type="presParOf" srcId="{6813D679-37AB-4224-95F1-388929AE6A5F}" destId="{39A24935-4E13-47B5-91B1-C412E329BBF8}" srcOrd="1" destOrd="0" presId="urn:microsoft.com/office/officeart/2005/8/layout/hierarchy1"/>
    <dgm:cxn modelId="{8758DAE2-2EDB-4845-8460-2044DCB75EB7}" type="presParOf" srcId="{41D2B65D-8D7C-4C2B-983D-D56B6EAC9E15}" destId="{048A938F-FF30-447C-98A4-66209AC45D4E}" srcOrd="2" destOrd="0" presId="urn:microsoft.com/office/officeart/2005/8/layout/hierarchy1"/>
    <dgm:cxn modelId="{B00E4031-EEAF-406D-A614-B38EDBF02F0D}" type="presParOf" srcId="{41D2B65D-8D7C-4C2B-983D-D56B6EAC9E15}" destId="{394E3CB1-BBA8-405E-A5EE-3D9A7C24D461}" srcOrd="3" destOrd="0" presId="urn:microsoft.com/office/officeart/2005/8/layout/hierarchy1"/>
    <dgm:cxn modelId="{085C9620-3100-42F9-9B8D-5E937E3ABDCC}" type="presParOf" srcId="{394E3CB1-BBA8-405E-A5EE-3D9A7C24D461}" destId="{EA89323D-E3D2-450E-9E13-5917388F6FF4}" srcOrd="0" destOrd="0" presId="urn:microsoft.com/office/officeart/2005/8/layout/hierarchy1"/>
    <dgm:cxn modelId="{B6D57A34-E704-4673-A504-D748FEF38D03}" type="presParOf" srcId="{EA89323D-E3D2-450E-9E13-5917388F6FF4}" destId="{5F006663-1975-4744-9D09-A2E1870E1A87}" srcOrd="0" destOrd="0" presId="urn:microsoft.com/office/officeart/2005/8/layout/hierarchy1"/>
    <dgm:cxn modelId="{B58254C0-471B-4F8B-9A92-52DF725E2034}" type="presParOf" srcId="{EA89323D-E3D2-450E-9E13-5917388F6FF4}" destId="{22CC8A8F-FF5E-4B76-991F-6B73E2D8DEE4}" srcOrd="1" destOrd="0" presId="urn:microsoft.com/office/officeart/2005/8/layout/hierarchy1"/>
    <dgm:cxn modelId="{57FA73F6-72E0-4A64-B63D-A58DEBDAEEB2}" type="presParOf" srcId="{394E3CB1-BBA8-405E-A5EE-3D9A7C24D461}" destId="{90760FEB-A43F-4842-862E-61BA111720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6B50C3-AF9A-4BFA-AA31-E8622AE3CEDE}">
      <dgm:prSet phldrT="[텍스트]" custT="1"/>
      <dgm:spPr/>
      <dgm:t>
        <a:bodyPr/>
        <a:lstStyle/>
        <a:p>
          <a:pPr latinLnBrk="1"/>
          <a:r>
            <a:rPr lang="en-US" altLang="ko-KR" sz="1000"/>
            <a:t>Model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24EBC63-F38A-4FCD-8077-8C3E4163EAF7}" type="par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93CC81A4-A403-47AF-A3E6-37CEA407E556}" type="sib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75C2E9D3-D15E-4C2B-AAE3-1BDF3FD3B2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Controller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FC99459-3621-4EFC-9211-8287486456A7}" type="par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980B5443-3CCF-4CB9-A0CB-391BD85251A3}" type="sib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8EA59DA5-0E52-49AD-8DE9-EAAABE70D1A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AddressMap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BE9CA1F-D39D-460C-882C-7420CF928D16}" type="par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E2BE6255-E7C1-41F4-9251-2AD3973EB298}" type="sib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AA2F1584-E706-4521-939A-01207AE207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AddressData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9BA4B55-01B7-4043-B9FC-C908D7296434}" type="par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99DF86DC-2350-42FC-B4EA-F61337A71827}" type="sib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B75A5-D352-43AC-93A6-8A5AB11F19E2}" type="pres">
      <dgm:prSet presAssocID="{A76B50C3-AF9A-4BFA-AA31-E8622AE3CEDE}" presName="hierRoot1" presStyleCnt="0"/>
      <dgm:spPr/>
    </dgm:pt>
    <dgm:pt modelId="{6B891DEB-087B-4903-A3FB-46EACF02429C}" type="pres">
      <dgm:prSet presAssocID="{A76B50C3-AF9A-4BFA-AA31-E8622AE3CEDE}" presName="composite" presStyleCnt="0"/>
      <dgm:spPr/>
    </dgm:pt>
    <dgm:pt modelId="{95544506-DCD0-4732-84D3-F137EC30B18B}" type="pres">
      <dgm:prSet presAssocID="{A76B50C3-AF9A-4BFA-AA31-E8622AE3CEDE}" presName="background" presStyleLbl="node0" presStyleIdx="0" presStyleCnt="1"/>
      <dgm:spPr/>
    </dgm:pt>
    <dgm:pt modelId="{CD14573F-E355-44A1-9D05-97D98CDB0F2F}" type="pres">
      <dgm:prSet presAssocID="{A76B50C3-AF9A-4BFA-AA31-E8622AE3CEDE}" presName="text" presStyleLbl="fgAcc0" presStyleIdx="0" presStyleCnt="1">
        <dgm:presLayoutVars>
          <dgm:chPref val="3"/>
        </dgm:presLayoutVars>
      </dgm:prSet>
      <dgm:spPr/>
    </dgm:pt>
    <dgm:pt modelId="{01E44220-B41A-4F8D-8053-8C9D27ADCB69}" type="pres">
      <dgm:prSet presAssocID="{A76B50C3-AF9A-4BFA-AA31-E8622AE3CEDE}" presName="hierChild2" presStyleCnt="0"/>
      <dgm:spPr/>
    </dgm:pt>
    <dgm:pt modelId="{6723C8A6-3BAA-47F0-A866-13A7CB98F77E}" type="pres">
      <dgm:prSet presAssocID="{9FC99459-3621-4EFC-9211-8287486456A7}" presName="Name10" presStyleLbl="parChTrans1D2" presStyleIdx="0" presStyleCnt="3"/>
      <dgm:spPr/>
    </dgm:pt>
    <dgm:pt modelId="{8365E282-303E-40FD-B626-E3AA5E89AA92}" type="pres">
      <dgm:prSet presAssocID="{75C2E9D3-D15E-4C2B-AAE3-1BDF3FD3B2E9}" presName="hierRoot2" presStyleCnt="0"/>
      <dgm:spPr/>
    </dgm:pt>
    <dgm:pt modelId="{00CDC95B-DA65-4151-97C2-A500735FB825}" type="pres">
      <dgm:prSet presAssocID="{75C2E9D3-D15E-4C2B-AAE3-1BDF3FD3B2E9}" presName="composite2" presStyleCnt="0"/>
      <dgm:spPr/>
    </dgm:pt>
    <dgm:pt modelId="{AE11E54F-6481-40AE-8472-D904D41AD008}" type="pres">
      <dgm:prSet presAssocID="{75C2E9D3-D15E-4C2B-AAE3-1BDF3FD3B2E9}" presName="background2" presStyleLbl="node2" presStyleIdx="0" presStyleCnt="3"/>
      <dgm:spPr/>
    </dgm:pt>
    <dgm:pt modelId="{40088974-41DD-4C0F-821C-708972EB23B3}" type="pres">
      <dgm:prSet presAssocID="{75C2E9D3-D15E-4C2B-AAE3-1BDF3FD3B2E9}" presName="text2" presStyleLbl="fgAcc2" presStyleIdx="0" presStyleCnt="3">
        <dgm:presLayoutVars>
          <dgm:chPref val="3"/>
        </dgm:presLayoutVars>
      </dgm:prSet>
      <dgm:spPr/>
    </dgm:pt>
    <dgm:pt modelId="{60B0C0FD-6527-409F-8BB5-2F489FC35B65}" type="pres">
      <dgm:prSet presAssocID="{75C2E9D3-D15E-4C2B-AAE3-1BDF3FD3B2E9}" presName="hierChild3" presStyleCnt="0"/>
      <dgm:spPr/>
    </dgm:pt>
    <dgm:pt modelId="{E20FD126-5A13-4EC5-B9CC-BA7CF3C96876}" type="pres">
      <dgm:prSet presAssocID="{2BE9CA1F-D39D-460C-882C-7420CF928D16}" presName="Name10" presStyleLbl="parChTrans1D2" presStyleIdx="1" presStyleCnt="3"/>
      <dgm:spPr/>
    </dgm:pt>
    <dgm:pt modelId="{719DD1D0-01F1-44A9-8BA4-2D8516DE3D1A}" type="pres">
      <dgm:prSet presAssocID="{8EA59DA5-0E52-49AD-8DE9-EAAABE70D1AB}" presName="hierRoot2" presStyleCnt="0"/>
      <dgm:spPr/>
    </dgm:pt>
    <dgm:pt modelId="{718463D4-E0A6-4932-B27F-D1B809FA06BD}" type="pres">
      <dgm:prSet presAssocID="{8EA59DA5-0E52-49AD-8DE9-EAAABE70D1AB}" presName="composite2" presStyleCnt="0"/>
      <dgm:spPr/>
    </dgm:pt>
    <dgm:pt modelId="{D7776FE8-5D10-4E55-BD37-35E72DF493A2}" type="pres">
      <dgm:prSet presAssocID="{8EA59DA5-0E52-49AD-8DE9-EAAABE70D1AB}" presName="background2" presStyleLbl="node2" presStyleIdx="1" presStyleCnt="3"/>
      <dgm:spPr/>
    </dgm:pt>
    <dgm:pt modelId="{D64CACF3-8626-4A03-A976-297FA2EA7200}" type="pres">
      <dgm:prSet presAssocID="{8EA59DA5-0E52-49AD-8DE9-EAAABE70D1AB}" presName="text2" presStyleLbl="fgAcc2" presStyleIdx="1" presStyleCnt="3">
        <dgm:presLayoutVars>
          <dgm:chPref val="3"/>
        </dgm:presLayoutVars>
      </dgm:prSet>
      <dgm:spPr/>
    </dgm:pt>
    <dgm:pt modelId="{C69B27C6-5865-407F-A4BA-F5DB5F598C46}" type="pres">
      <dgm:prSet presAssocID="{8EA59DA5-0E52-49AD-8DE9-EAAABE70D1AB}" presName="hierChild3" presStyleCnt="0"/>
      <dgm:spPr/>
    </dgm:pt>
    <dgm:pt modelId="{6C6D2716-F8A2-4416-A309-CACB299A674F}" type="pres">
      <dgm:prSet presAssocID="{99BA4B55-01B7-4043-B9FC-C908D7296434}" presName="Name10" presStyleLbl="parChTrans1D2" presStyleIdx="2" presStyleCnt="3"/>
      <dgm:spPr/>
    </dgm:pt>
    <dgm:pt modelId="{26417D13-AB26-4D13-8E1F-8A3580C1B051}" type="pres">
      <dgm:prSet presAssocID="{AA2F1584-E706-4521-939A-01207AE207E9}" presName="hierRoot2" presStyleCnt="0"/>
      <dgm:spPr/>
    </dgm:pt>
    <dgm:pt modelId="{E3C5A4F2-9170-41B3-AAE2-2DC7F770FCBA}" type="pres">
      <dgm:prSet presAssocID="{AA2F1584-E706-4521-939A-01207AE207E9}" presName="composite2" presStyleCnt="0"/>
      <dgm:spPr/>
    </dgm:pt>
    <dgm:pt modelId="{60F794EA-4F0A-4A5A-86CF-83CF829D002B}" type="pres">
      <dgm:prSet presAssocID="{AA2F1584-E706-4521-939A-01207AE207E9}" presName="background2" presStyleLbl="node2" presStyleIdx="2" presStyleCnt="3"/>
      <dgm:spPr/>
    </dgm:pt>
    <dgm:pt modelId="{6F69136E-A889-4381-BA9A-D9D0288F82DA}" type="pres">
      <dgm:prSet presAssocID="{AA2F1584-E706-4521-939A-01207AE207E9}" presName="text2" presStyleLbl="fgAcc2" presStyleIdx="2" presStyleCnt="3">
        <dgm:presLayoutVars>
          <dgm:chPref val="3"/>
        </dgm:presLayoutVars>
      </dgm:prSet>
      <dgm:spPr/>
    </dgm:pt>
    <dgm:pt modelId="{A4A8B116-33CF-4468-9AA4-544771881ABE}" type="pres">
      <dgm:prSet presAssocID="{AA2F1584-E706-4521-939A-01207AE207E9}" presName="hierChild3" presStyleCnt="0"/>
      <dgm:spPr/>
    </dgm:pt>
  </dgm:ptLst>
  <dgm:cxnLst>
    <dgm:cxn modelId="{791F1061-4714-4432-B972-159C061F7307}" type="presOf" srcId="{AA2F1584-E706-4521-939A-01207AE207E9}" destId="{6F69136E-A889-4381-BA9A-D9D0288F82DA}" srcOrd="0" destOrd="0" presId="urn:microsoft.com/office/officeart/2005/8/layout/hierarchy1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31EA6F6D-DC2E-49A7-8114-B70323F3CC70}" type="presOf" srcId="{8EA59DA5-0E52-49AD-8DE9-EAAABE70D1AB}" destId="{D64CACF3-8626-4A03-A976-297FA2EA7200}" srcOrd="0" destOrd="0" presId="urn:microsoft.com/office/officeart/2005/8/layout/hierarchy1"/>
    <dgm:cxn modelId="{D8ADAE59-4653-4F90-836E-03202B70E538}" srcId="{A76B50C3-AF9A-4BFA-AA31-E8622AE3CEDE}" destId="{8EA59DA5-0E52-49AD-8DE9-EAAABE70D1AB}" srcOrd="1" destOrd="0" parTransId="{2BE9CA1F-D39D-460C-882C-7420CF928D16}" sibTransId="{E2BE6255-E7C1-41F4-9251-2AD3973EB298}"/>
    <dgm:cxn modelId="{B73B987D-6097-4B35-B704-62EF1345E002}" srcId="{A76B50C3-AF9A-4BFA-AA31-E8622AE3CEDE}" destId="{75C2E9D3-D15E-4C2B-AAE3-1BDF3FD3B2E9}" srcOrd="0" destOrd="0" parTransId="{9FC99459-3621-4EFC-9211-8287486456A7}" sibTransId="{980B5443-3CCF-4CB9-A0CB-391BD85251A3}"/>
    <dgm:cxn modelId="{C8E00D82-B322-4D12-9D68-00D854FD9C68}" type="presOf" srcId="{75C2E9D3-D15E-4C2B-AAE3-1BDF3FD3B2E9}" destId="{40088974-41DD-4C0F-821C-708972EB23B3}" srcOrd="0" destOrd="0" presId="urn:microsoft.com/office/officeart/2005/8/layout/hierarchy1"/>
    <dgm:cxn modelId="{1BFB67B7-B6C1-429B-8429-0F37C0A0994C}" srcId="{95BB7939-8913-4B3C-8916-30ABC495FDED}" destId="{A76B50C3-AF9A-4BFA-AA31-E8622AE3CEDE}" srcOrd="0" destOrd="0" parTransId="{624EBC63-F38A-4FCD-8077-8C3E4163EAF7}" sibTransId="{93CC81A4-A403-47AF-A3E6-37CEA407E556}"/>
    <dgm:cxn modelId="{81C229C3-FAF4-493D-8BAC-EC7F0309831D}" type="presOf" srcId="{9FC99459-3621-4EFC-9211-8287486456A7}" destId="{6723C8A6-3BAA-47F0-A866-13A7CB98F77E}" srcOrd="0" destOrd="0" presId="urn:microsoft.com/office/officeart/2005/8/layout/hierarchy1"/>
    <dgm:cxn modelId="{8F43A7D3-B121-4243-A353-BDDB96152219}" type="presOf" srcId="{99BA4B55-01B7-4043-B9FC-C908D7296434}" destId="{6C6D2716-F8A2-4416-A309-CACB299A674F}" srcOrd="0" destOrd="0" presId="urn:microsoft.com/office/officeart/2005/8/layout/hierarchy1"/>
    <dgm:cxn modelId="{D362BFE9-0B2B-4470-99F5-8835F9A63B4D}" srcId="{A76B50C3-AF9A-4BFA-AA31-E8622AE3CEDE}" destId="{AA2F1584-E706-4521-939A-01207AE207E9}" srcOrd="2" destOrd="0" parTransId="{99BA4B55-01B7-4043-B9FC-C908D7296434}" sibTransId="{99DF86DC-2350-42FC-B4EA-F61337A71827}"/>
    <dgm:cxn modelId="{019052F9-F3CD-4422-B0C9-87AC005252E2}" type="presOf" srcId="{A76B50C3-AF9A-4BFA-AA31-E8622AE3CEDE}" destId="{CD14573F-E355-44A1-9D05-97D98CDB0F2F}" srcOrd="0" destOrd="0" presId="urn:microsoft.com/office/officeart/2005/8/layout/hierarchy1"/>
    <dgm:cxn modelId="{E8A11CFC-D67F-4136-8DBF-0F83376D0909}" type="presOf" srcId="{2BE9CA1F-D39D-460C-882C-7420CF928D16}" destId="{E20FD126-5A13-4EC5-B9CC-BA7CF3C96876}" srcOrd="0" destOrd="0" presId="urn:microsoft.com/office/officeart/2005/8/layout/hierarchy1"/>
    <dgm:cxn modelId="{CCCE1D82-E75D-4D8B-9A8D-EBB2B658A86E}" type="presParOf" srcId="{FD342FC6-0CB7-4586-813B-B5FC711C4D0C}" destId="{E05B75A5-D352-43AC-93A6-8A5AB11F19E2}" srcOrd="0" destOrd="0" presId="urn:microsoft.com/office/officeart/2005/8/layout/hierarchy1"/>
    <dgm:cxn modelId="{1931B2CB-86DE-4DBA-80A2-9644554923CF}" type="presParOf" srcId="{E05B75A5-D352-43AC-93A6-8A5AB11F19E2}" destId="{6B891DEB-087B-4903-A3FB-46EACF02429C}" srcOrd="0" destOrd="0" presId="urn:microsoft.com/office/officeart/2005/8/layout/hierarchy1"/>
    <dgm:cxn modelId="{5AE2D021-DCF8-4517-BF24-B86E530C141E}" type="presParOf" srcId="{6B891DEB-087B-4903-A3FB-46EACF02429C}" destId="{95544506-DCD0-4732-84D3-F137EC30B18B}" srcOrd="0" destOrd="0" presId="urn:microsoft.com/office/officeart/2005/8/layout/hierarchy1"/>
    <dgm:cxn modelId="{CDCEE291-19FE-4C18-8177-C80AEF705726}" type="presParOf" srcId="{6B891DEB-087B-4903-A3FB-46EACF02429C}" destId="{CD14573F-E355-44A1-9D05-97D98CDB0F2F}" srcOrd="1" destOrd="0" presId="urn:microsoft.com/office/officeart/2005/8/layout/hierarchy1"/>
    <dgm:cxn modelId="{1D693C49-4BBE-4B18-AB18-4AB3C67B2720}" type="presParOf" srcId="{E05B75A5-D352-43AC-93A6-8A5AB11F19E2}" destId="{01E44220-B41A-4F8D-8053-8C9D27ADCB69}" srcOrd="1" destOrd="0" presId="urn:microsoft.com/office/officeart/2005/8/layout/hierarchy1"/>
    <dgm:cxn modelId="{E9E9DF1A-4AD4-4274-96D7-01096763A904}" type="presParOf" srcId="{01E44220-B41A-4F8D-8053-8C9D27ADCB69}" destId="{6723C8A6-3BAA-47F0-A866-13A7CB98F77E}" srcOrd="0" destOrd="0" presId="urn:microsoft.com/office/officeart/2005/8/layout/hierarchy1"/>
    <dgm:cxn modelId="{3412F601-0A82-4E34-B70C-EAA31BE66694}" type="presParOf" srcId="{01E44220-B41A-4F8D-8053-8C9D27ADCB69}" destId="{8365E282-303E-40FD-B626-E3AA5E89AA92}" srcOrd="1" destOrd="0" presId="urn:microsoft.com/office/officeart/2005/8/layout/hierarchy1"/>
    <dgm:cxn modelId="{E8454A76-4C52-4A0B-9E4F-F3605B4F0D2C}" type="presParOf" srcId="{8365E282-303E-40FD-B626-E3AA5E89AA92}" destId="{00CDC95B-DA65-4151-97C2-A500735FB825}" srcOrd="0" destOrd="0" presId="urn:microsoft.com/office/officeart/2005/8/layout/hierarchy1"/>
    <dgm:cxn modelId="{4D300F36-AE68-4AED-A287-D174030CAFBC}" type="presParOf" srcId="{00CDC95B-DA65-4151-97C2-A500735FB825}" destId="{AE11E54F-6481-40AE-8472-D904D41AD008}" srcOrd="0" destOrd="0" presId="urn:microsoft.com/office/officeart/2005/8/layout/hierarchy1"/>
    <dgm:cxn modelId="{37800DA4-342D-4F76-AC80-0E56D409B265}" type="presParOf" srcId="{00CDC95B-DA65-4151-97C2-A500735FB825}" destId="{40088974-41DD-4C0F-821C-708972EB23B3}" srcOrd="1" destOrd="0" presId="urn:microsoft.com/office/officeart/2005/8/layout/hierarchy1"/>
    <dgm:cxn modelId="{127DE4B4-588A-4204-ACE2-5CA1A199B91B}" type="presParOf" srcId="{8365E282-303E-40FD-B626-E3AA5E89AA92}" destId="{60B0C0FD-6527-409F-8BB5-2F489FC35B65}" srcOrd="1" destOrd="0" presId="urn:microsoft.com/office/officeart/2005/8/layout/hierarchy1"/>
    <dgm:cxn modelId="{4FA2805A-38BE-481C-A794-0107EE2D3188}" type="presParOf" srcId="{01E44220-B41A-4F8D-8053-8C9D27ADCB69}" destId="{E20FD126-5A13-4EC5-B9CC-BA7CF3C96876}" srcOrd="2" destOrd="0" presId="urn:microsoft.com/office/officeart/2005/8/layout/hierarchy1"/>
    <dgm:cxn modelId="{BEA10F2B-ABF1-4476-AA24-6C7073527F00}" type="presParOf" srcId="{01E44220-B41A-4F8D-8053-8C9D27ADCB69}" destId="{719DD1D0-01F1-44A9-8BA4-2D8516DE3D1A}" srcOrd="3" destOrd="0" presId="urn:microsoft.com/office/officeart/2005/8/layout/hierarchy1"/>
    <dgm:cxn modelId="{63F06B67-D5FB-4D30-B6DC-86321B692CAB}" type="presParOf" srcId="{719DD1D0-01F1-44A9-8BA4-2D8516DE3D1A}" destId="{718463D4-E0A6-4932-B27F-D1B809FA06BD}" srcOrd="0" destOrd="0" presId="urn:microsoft.com/office/officeart/2005/8/layout/hierarchy1"/>
    <dgm:cxn modelId="{35EAD636-0A74-433C-BC12-4B7091C4704A}" type="presParOf" srcId="{718463D4-E0A6-4932-B27F-D1B809FA06BD}" destId="{D7776FE8-5D10-4E55-BD37-35E72DF493A2}" srcOrd="0" destOrd="0" presId="urn:microsoft.com/office/officeart/2005/8/layout/hierarchy1"/>
    <dgm:cxn modelId="{55949123-4EFD-455F-9CCB-D4F97440AE96}" type="presParOf" srcId="{718463D4-E0A6-4932-B27F-D1B809FA06BD}" destId="{D64CACF3-8626-4A03-A976-297FA2EA7200}" srcOrd="1" destOrd="0" presId="urn:microsoft.com/office/officeart/2005/8/layout/hierarchy1"/>
    <dgm:cxn modelId="{D9F06679-FED1-4CCB-AEAC-57F2E12B0B48}" type="presParOf" srcId="{719DD1D0-01F1-44A9-8BA4-2D8516DE3D1A}" destId="{C69B27C6-5865-407F-A4BA-F5DB5F598C46}" srcOrd="1" destOrd="0" presId="urn:microsoft.com/office/officeart/2005/8/layout/hierarchy1"/>
    <dgm:cxn modelId="{41CAB0E5-E480-4F19-8DC9-5363768358B3}" type="presParOf" srcId="{01E44220-B41A-4F8D-8053-8C9D27ADCB69}" destId="{6C6D2716-F8A2-4416-A309-CACB299A674F}" srcOrd="4" destOrd="0" presId="urn:microsoft.com/office/officeart/2005/8/layout/hierarchy1"/>
    <dgm:cxn modelId="{5DB402E5-3ED3-4CEB-AF89-15933530B580}" type="presParOf" srcId="{01E44220-B41A-4F8D-8053-8C9D27ADCB69}" destId="{26417D13-AB26-4D13-8E1F-8A3580C1B051}" srcOrd="5" destOrd="0" presId="urn:microsoft.com/office/officeart/2005/8/layout/hierarchy1"/>
    <dgm:cxn modelId="{90557BB6-FDCD-4ABB-AB3D-A436272A0C01}" type="presParOf" srcId="{26417D13-AB26-4D13-8E1F-8A3580C1B051}" destId="{E3C5A4F2-9170-41B3-AAE2-2DC7F770FCBA}" srcOrd="0" destOrd="0" presId="urn:microsoft.com/office/officeart/2005/8/layout/hierarchy1"/>
    <dgm:cxn modelId="{1F147202-AADE-4E74-923C-5D7E05C5DBED}" type="presParOf" srcId="{E3C5A4F2-9170-41B3-AAE2-2DC7F770FCBA}" destId="{60F794EA-4F0A-4A5A-86CF-83CF829D002B}" srcOrd="0" destOrd="0" presId="urn:microsoft.com/office/officeart/2005/8/layout/hierarchy1"/>
    <dgm:cxn modelId="{B8184E8D-B574-442B-A2FF-B8DC17FC3121}" type="presParOf" srcId="{E3C5A4F2-9170-41B3-AAE2-2DC7F770FCBA}" destId="{6F69136E-A889-4381-BA9A-D9D0288F82DA}" srcOrd="1" destOrd="0" presId="urn:microsoft.com/office/officeart/2005/8/layout/hierarchy1"/>
    <dgm:cxn modelId="{D0FF04B9-06AD-44CF-99A3-4CE641F05407}" type="presParOf" srcId="{26417D13-AB26-4D13-8E1F-8A3580C1B051}" destId="{A4A8B116-33CF-4468-9AA4-544771881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6B50C3-AF9A-4BFA-AA31-E8622AE3CEDE}">
      <dgm:prSet phldrT="[텍스트]" custT="1"/>
      <dgm:spPr/>
      <dgm:t>
        <a:bodyPr/>
        <a:lstStyle/>
        <a:p>
          <a:pPr latinLnBrk="1"/>
          <a:r>
            <a:rPr lang="ko-KR" altLang="en-US" sz="1000"/>
            <a:t>김선관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24EBC63-F38A-4FCD-8077-8C3E4163EAF7}" type="par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93CC81A4-A403-47AF-A3E6-37CEA407E556}" type="sib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75C2E9D3-D15E-4C2B-AAE3-1BDF3FD3B2E9}">
      <dgm:prSet phldrT="[텍스트]" custT="1"/>
      <dgm:spPr/>
      <dgm:t>
        <a:bodyPr/>
        <a:lstStyle/>
        <a:p>
          <a:pPr latinLnBrk="1"/>
          <a:r>
            <a:rPr lang="ko-KR" altLang="en-US" sz="1000" b="1">
              <a:solidFill>
                <a:srgbClr val="FF0000"/>
              </a:solidFill>
            </a:rPr>
            <a:t>아키텍처</a:t>
          </a:r>
        </a:p>
      </dgm:t>
    </dgm:pt>
    <dgm:pt modelId="{9FC99459-3621-4EFC-9211-8287486456A7}" type="par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980B5443-3CCF-4CB9-A0CB-391BD85251A3}" type="sib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8EA59DA5-0E52-49AD-8DE9-EAAABE70D1A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Excel AddressMap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BE9CA1F-D39D-460C-882C-7420CF928D16}" type="par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E2BE6255-E7C1-41F4-9251-2AD3973EB298}" type="sib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AA2F1584-E706-4521-939A-01207AE207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DbSync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9BA4B55-01B7-4043-B9FC-C908D7296434}" type="par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99DF86DC-2350-42FC-B4EA-F61337A71827}" type="sib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B75A5-D352-43AC-93A6-8A5AB11F19E2}" type="pres">
      <dgm:prSet presAssocID="{A76B50C3-AF9A-4BFA-AA31-E8622AE3CEDE}" presName="hierRoot1" presStyleCnt="0"/>
      <dgm:spPr/>
    </dgm:pt>
    <dgm:pt modelId="{6B891DEB-087B-4903-A3FB-46EACF02429C}" type="pres">
      <dgm:prSet presAssocID="{A76B50C3-AF9A-4BFA-AA31-E8622AE3CEDE}" presName="composite" presStyleCnt="0"/>
      <dgm:spPr/>
    </dgm:pt>
    <dgm:pt modelId="{95544506-DCD0-4732-84D3-F137EC30B18B}" type="pres">
      <dgm:prSet presAssocID="{A76B50C3-AF9A-4BFA-AA31-E8622AE3CEDE}" presName="background" presStyleLbl="node0" presStyleIdx="0" presStyleCnt="1"/>
      <dgm:spPr/>
    </dgm:pt>
    <dgm:pt modelId="{CD14573F-E355-44A1-9D05-97D98CDB0F2F}" type="pres">
      <dgm:prSet presAssocID="{A76B50C3-AF9A-4BFA-AA31-E8622AE3CEDE}" presName="text" presStyleLbl="fgAcc0" presStyleIdx="0" presStyleCnt="1">
        <dgm:presLayoutVars>
          <dgm:chPref val="3"/>
        </dgm:presLayoutVars>
      </dgm:prSet>
      <dgm:spPr/>
    </dgm:pt>
    <dgm:pt modelId="{01E44220-B41A-4F8D-8053-8C9D27ADCB69}" type="pres">
      <dgm:prSet presAssocID="{A76B50C3-AF9A-4BFA-AA31-E8622AE3CEDE}" presName="hierChild2" presStyleCnt="0"/>
      <dgm:spPr/>
    </dgm:pt>
    <dgm:pt modelId="{6723C8A6-3BAA-47F0-A866-13A7CB98F77E}" type="pres">
      <dgm:prSet presAssocID="{9FC99459-3621-4EFC-9211-8287486456A7}" presName="Name10" presStyleLbl="parChTrans1D2" presStyleIdx="0" presStyleCnt="3"/>
      <dgm:spPr/>
    </dgm:pt>
    <dgm:pt modelId="{8365E282-303E-40FD-B626-E3AA5E89AA92}" type="pres">
      <dgm:prSet presAssocID="{75C2E9D3-D15E-4C2B-AAE3-1BDF3FD3B2E9}" presName="hierRoot2" presStyleCnt="0"/>
      <dgm:spPr/>
    </dgm:pt>
    <dgm:pt modelId="{00CDC95B-DA65-4151-97C2-A500735FB825}" type="pres">
      <dgm:prSet presAssocID="{75C2E9D3-D15E-4C2B-AAE3-1BDF3FD3B2E9}" presName="composite2" presStyleCnt="0"/>
      <dgm:spPr/>
    </dgm:pt>
    <dgm:pt modelId="{AE11E54F-6481-40AE-8472-D904D41AD008}" type="pres">
      <dgm:prSet presAssocID="{75C2E9D3-D15E-4C2B-AAE3-1BDF3FD3B2E9}" presName="background2" presStyleLbl="node2" presStyleIdx="0" presStyleCnt="3"/>
      <dgm:spPr/>
    </dgm:pt>
    <dgm:pt modelId="{40088974-41DD-4C0F-821C-708972EB23B3}" type="pres">
      <dgm:prSet presAssocID="{75C2E9D3-D15E-4C2B-AAE3-1BDF3FD3B2E9}" presName="text2" presStyleLbl="fgAcc2" presStyleIdx="0" presStyleCnt="3">
        <dgm:presLayoutVars>
          <dgm:chPref val="3"/>
        </dgm:presLayoutVars>
      </dgm:prSet>
      <dgm:spPr/>
    </dgm:pt>
    <dgm:pt modelId="{60B0C0FD-6527-409F-8BB5-2F489FC35B65}" type="pres">
      <dgm:prSet presAssocID="{75C2E9D3-D15E-4C2B-AAE3-1BDF3FD3B2E9}" presName="hierChild3" presStyleCnt="0"/>
      <dgm:spPr/>
    </dgm:pt>
    <dgm:pt modelId="{E20FD126-5A13-4EC5-B9CC-BA7CF3C96876}" type="pres">
      <dgm:prSet presAssocID="{2BE9CA1F-D39D-460C-882C-7420CF928D16}" presName="Name10" presStyleLbl="parChTrans1D2" presStyleIdx="1" presStyleCnt="3"/>
      <dgm:spPr/>
    </dgm:pt>
    <dgm:pt modelId="{719DD1D0-01F1-44A9-8BA4-2D8516DE3D1A}" type="pres">
      <dgm:prSet presAssocID="{8EA59DA5-0E52-49AD-8DE9-EAAABE70D1AB}" presName="hierRoot2" presStyleCnt="0"/>
      <dgm:spPr/>
    </dgm:pt>
    <dgm:pt modelId="{718463D4-E0A6-4932-B27F-D1B809FA06BD}" type="pres">
      <dgm:prSet presAssocID="{8EA59DA5-0E52-49AD-8DE9-EAAABE70D1AB}" presName="composite2" presStyleCnt="0"/>
      <dgm:spPr/>
    </dgm:pt>
    <dgm:pt modelId="{D7776FE8-5D10-4E55-BD37-35E72DF493A2}" type="pres">
      <dgm:prSet presAssocID="{8EA59DA5-0E52-49AD-8DE9-EAAABE70D1AB}" presName="background2" presStyleLbl="node2" presStyleIdx="1" presStyleCnt="3"/>
      <dgm:spPr/>
    </dgm:pt>
    <dgm:pt modelId="{D64CACF3-8626-4A03-A976-297FA2EA7200}" type="pres">
      <dgm:prSet presAssocID="{8EA59DA5-0E52-49AD-8DE9-EAAABE70D1AB}" presName="text2" presStyleLbl="fgAcc2" presStyleIdx="1" presStyleCnt="3">
        <dgm:presLayoutVars>
          <dgm:chPref val="3"/>
        </dgm:presLayoutVars>
      </dgm:prSet>
      <dgm:spPr/>
    </dgm:pt>
    <dgm:pt modelId="{C69B27C6-5865-407F-A4BA-F5DB5F598C46}" type="pres">
      <dgm:prSet presAssocID="{8EA59DA5-0E52-49AD-8DE9-EAAABE70D1AB}" presName="hierChild3" presStyleCnt="0"/>
      <dgm:spPr/>
    </dgm:pt>
    <dgm:pt modelId="{6C6D2716-F8A2-4416-A309-CACB299A674F}" type="pres">
      <dgm:prSet presAssocID="{99BA4B55-01B7-4043-B9FC-C908D7296434}" presName="Name10" presStyleLbl="parChTrans1D2" presStyleIdx="2" presStyleCnt="3"/>
      <dgm:spPr/>
    </dgm:pt>
    <dgm:pt modelId="{26417D13-AB26-4D13-8E1F-8A3580C1B051}" type="pres">
      <dgm:prSet presAssocID="{AA2F1584-E706-4521-939A-01207AE207E9}" presName="hierRoot2" presStyleCnt="0"/>
      <dgm:spPr/>
    </dgm:pt>
    <dgm:pt modelId="{E3C5A4F2-9170-41B3-AAE2-2DC7F770FCBA}" type="pres">
      <dgm:prSet presAssocID="{AA2F1584-E706-4521-939A-01207AE207E9}" presName="composite2" presStyleCnt="0"/>
      <dgm:spPr/>
    </dgm:pt>
    <dgm:pt modelId="{60F794EA-4F0A-4A5A-86CF-83CF829D002B}" type="pres">
      <dgm:prSet presAssocID="{AA2F1584-E706-4521-939A-01207AE207E9}" presName="background2" presStyleLbl="node2" presStyleIdx="2" presStyleCnt="3"/>
      <dgm:spPr/>
    </dgm:pt>
    <dgm:pt modelId="{6F69136E-A889-4381-BA9A-D9D0288F82DA}" type="pres">
      <dgm:prSet presAssocID="{AA2F1584-E706-4521-939A-01207AE207E9}" presName="text2" presStyleLbl="fgAcc2" presStyleIdx="2" presStyleCnt="3">
        <dgm:presLayoutVars>
          <dgm:chPref val="3"/>
        </dgm:presLayoutVars>
      </dgm:prSet>
      <dgm:spPr/>
    </dgm:pt>
    <dgm:pt modelId="{A4A8B116-33CF-4468-9AA4-544771881ABE}" type="pres">
      <dgm:prSet presAssocID="{AA2F1584-E706-4521-939A-01207AE207E9}" presName="hierChild3" presStyleCnt="0"/>
      <dgm:spPr/>
    </dgm:pt>
  </dgm:ptLst>
  <dgm:cxnLst>
    <dgm:cxn modelId="{791F1061-4714-4432-B972-159C061F7307}" type="presOf" srcId="{AA2F1584-E706-4521-939A-01207AE207E9}" destId="{6F69136E-A889-4381-BA9A-D9D0288F82DA}" srcOrd="0" destOrd="0" presId="urn:microsoft.com/office/officeart/2005/8/layout/hierarchy1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31EA6F6D-DC2E-49A7-8114-B70323F3CC70}" type="presOf" srcId="{8EA59DA5-0E52-49AD-8DE9-EAAABE70D1AB}" destId="{D64CACF3-8626-4A03-A976-297FA2EA7200}" srcOrd="0" destOrd="0" presId="urn:microsoft.com/office/officeart/2005/8/layout/hierarchy1"/>
    <dgm:cxn modelId="{D8ADAE59-4653-4F90-836E-03202B70E538}" srcId="{A76B50C3-AF9A-4BFA-AA31-E8622AE3CEDE}" destId="{8EA59DA5-0E52-49AD-8DE9-EAAABE70D1AB}" srcOrd="1" destOrd="0" parTransId="{2BE9CA1F-D39D-460C-882C-7420CF928D16}" sibTransId="{E2BE6255-E7C1-41F4-9251-2AD3973EB298}"/>
    <dgm:cxn modelId="{B73B987D-6097-4B35-B704-62EF1345E002}" srcId="{A76B50C3-AF9A-4BFA-AA31-E8622AE3CEDE}" destId="{75C2E9D3-D15E-4C2B-AAE3-1BDF3FD3B2E9}" srcOrd="0" destOrd="0" parTransId="{9FC99459-3621-4EFC-9211-8287486456A7}" sibTransId="{980B5443-3CCF-4CB9-A0CB-391BD85251A3}"/>
    <dgm:cxn modelId="{C8E00D82-B322-4D12-9D68-00D854FD9C68}" type="presOf" srcId="{75C2E9D3-D15E-4C2B-AAE3-1BDF3FD3B2E9}" destId="{40088974-41DD-4C0F-821C-708972EB23B3}" srcOrd="0" destOrd="0" presId="urn:microsoft.com/office/officeart/2005/8/layout/hierarchy1"/>
    <dgm:cxn modelId="{1BFB67B7-B6C1-429B-8429-0F37C0A0994C}" srcId="{95BB7939-8913-4B3C-8916-30ABC495FDED}" destId="{A76B50C3-AF9A-4BFA-AA31-E8622AE3CEDE}" srcOrd="0" destOrd="0" parTransId="{624EBC63-F38A-4FCD-8077-8C3E4163EAF7}" sibTransId="{93CC81A4-A403-47AF-A3E6-37CEA407E556}"/>
    <dgm:cxn modelId="{81C229C3-FAF4-493D-8BAC-EC7F0309831D}" type="presOf" srcId="{9FC99459-3621-4EFC-9211-8287486456A7}" destId="{6723C8A6-3BAA-47F0-A866-13A7CB98F77E}" srcOrd="0" destOrd="0" presId="urn:microsoft.com/office/officeart/2005/8/layout/hierarchy1"/>
    <dgm:cxn modelId="{8F43A7D3-B121-4243-A353-BDDB96152219}" type="presOf" srcId="{99BA4B55-01B7-4043-B9FC-C908D7296434}" destId="{6C6D2716-F8A2-4416-A309-CACB299A674F}" srcOrd="0" destOrd="0" presId="urn:microsoft.com/office/officeart/2005/8/layout/hierarchy1"/>
    <dgm:cxn modelId="{D362BFE9-0B2B-4470-99F5-8835F9A63B4D}" srcId="{A76B50C3-AF9A-4BFA-AA31-E8622AE3CEDE}" destId="{AA2F1584-E706-4521-939A-01207AE207E9}" srcOrd="2" destOrd="0" parTransId="{99BA4B55-01B7-4043-B9FC-C908D7296434}" sibTransId="{99DF86DC-2350-42FC-B4EA-F61337A71827}"/>
    <dgm:cxn modelId="{019052F9-F3CD-4422-B0C9-87AC005252E2}" type="presOf" srcId="{A76B50C3-AF9A-4BFA-AA31-E8622AE3CEDE}" destId="{CD14573F-E355-44A1-9D05-97D98CDB0F2F}" srcOrd="0" destOrd="0" presId="urn:microsoft.com/office/officeart/2005/8/layout/hierarchy1"/>
    <dgm:cxn modelId="{E8A11CFC-D67F-4136-8DBF-0F83376D0909}" type="presOf" srcId="{2BE9CA1F-D39D-460C-882C-7420CF928D16}" destId="{E20FD126-5A13-4EC5-B9CC-BA7CF3C96876}" srcOrd="0" destOrd="0" presId="urn:microsoft.com/office/officeart/2005/8/layout/hierarchy1"/>
    <dgm:cxn modelId="{CCCE1D82-E75D-4D8B-9A8D-EBB2B658A86E}" type="presParOf" srcId="{FD342FC6-0CB7-4586-813B-B5FC711C4D0C}" destId="{E05B75A5-D352-43AC-93A6-8A5AB11F19E2}" srcOrd="0" destOrd="0" presId="urn:microsoft.com/office/officeart/2005/8/layout/hierarchy1"/>
    <dgm:cxn modelId="{1931B2CB-86DE-4DBA-80A2-9644554923CF}" type="presParOf" srcId="{E05B75A5-D352-43AC-93A6-8A5AB11F19E2}" destId="{6B891DEB-087B-4903-A3FB-46EACF02429C}" srcOrd="0" destOrd="0" presId="urn:microsoft.com/office/officeart/2005/8/layout/hierarchy1"/>
    <dgm:cxn modelId="{5AE2D021-DCF8-4517-BF24-B86E530C141E}" type="presParOf" srcId="{6B891DEB-087B-4903-A3FB-46EACF02429C}" destId="{95544506-DCD0-4732-84D3-F137EC30B18B}" srcOrd="0" destOrd="0" presId="urn:microsoft.com/office/officeart/2005/8/layout/hierarchy1"/>
    <dgm:cxn modelId="{CDCEE291-19FE-4C18-8177-C80AEF705726}" type="presParOf" srcId="{6B891DEB-087B-4903-A3FB-46EACF02429C}" destId="{CD14573F-E355-44A1-9D05-97D98CDB0F2F}" srcOrd="1" destOrd="0" presId="urn:microsoft.com/office/officeart/2005/8/layout/hierarchy1"/>
    <dgm:cxn modelId="{1D693C49-4BBE-4B18-AB18-4AB3C67B2720}" type="presParOf" srcId="{E05B75A5-D352-43AC-93A6-8A5AB11F19E2}" destId="{01E44220-B41A-4F8D-8053-8C9D27ADCB69}" srcOrd="1" destOrd="0" presId="urn:microsoft.com/office/officeart/2005/8/layout/hierarchy1"/>
    <dgm:cxn modelId="{E9E9DF1A-4AD4-4274-96D7-01096763A904}" type="presParOf" srcId="{01E44220-B41A-4F8D-8053-8C9D27ADCB69}" destId="{6723C8A6-3BAA-47F0-A866-13A7CB98F77E}" srcOrd="0" destOrd="0" presId="urn:microsoft.com/office/officeart/2005/8/layout/hierarchy1"/>
    <dgm:cxn modelId="{3412F601-0A82-4E34-B70C-EAA31BE66694}" type="presParOf" srcId="{01E44220-B41A-4F8D-8053-8C9D27ADCB69}" destId="{8365E282-303E-40FD-B626-E3AA5E89AA92}" srcOrd="1" destOrd="0" presId="urn:microsoft.com/office/officeart/2005/8/layout/hierarchy1"/>
    <dgm:cxn modelId="{E8454A76-4C52-4A0B-9E4F-F3605B4F0D2C}" type="presParOf" srcId="{8365E282-303E-40FD-B626-E3AA5E89AA92}" destId="{00CDC95B-DA65-4151-97C2-A500735FB825}" srcOrd="0" destOrd="0" presId="urn:microsoft.com/office/officeart/2005/8/layout/hierarchy1"/>
    <dgm:cxn modelId="{4D300F36-AE68-4AED-A287-D174030CAFBC}" type="presParOf" srcId="{00CDC95B-DA65-4151-97C2-A500735FB825}" destId="{AE11E54F-6481-40AE-8472-D904D41AD008}" srcOrd="0" destOrd="0" presId="urn:microsoft.com/office/officeart/2005/8/layout/hierarchy1"/>
    <dgm:cxn modelId="{37800DA4-342D-4F76-AC80-0E56D409B265}" type="presParOf" srcId="{00CDC95B-DA65-4151-97C2-A500735FB825}" destId="{40088974-41DD-4C0F-821C-708972EB23B3}" srcOrd="1" destOrd="0" presId="urn:microsoft.com/office/officeart/2005/8/layout/hierarchy1"/>
    <dgm:cxn modelId="{127DE4B4-588A-4204-ACE2-5CA1A199B91B}" type="presParOf" srcId="{8365E282-303E-40FD-B626-E3AA5E89AA92}" destId="{60B0C0FD-6527-409F-8BB5-2F489FC35B65}" srcOrd="1" destOrd="0" presId="urn:microsoft.com/office/officeart/2005/8/layout/hierarchy1"/>
    <dgm:cxn modelId="{4FA2805A-38BE-481C-A794-0107EE2D3188}" type="presParOf" srcId="{01E44220-B41A-4F8D-8053-8C9D27ADCB69}" destId="{E20FD126-5A13-4EC5-B9CC-BA7CF3C96876}" srcOrd="2" destOrd="0" presId="urn:microsoft.com/office/officeart/2005/8/layout/hierarchy1"/>
    <dgm:cxn modelId="{BEA10F2B-ABF1-4476-AA24-6C7073527F00}" type="presParOf" srcId="{01E44220-B41A-4F8D-8053-8C9D27ADCB69}" destId="{719DD1D0-01F1-44A9-8BA4-2D8516DE3D1A}" srcOrd="3" destOrd="0" presId="urn:microsoft.com/office/officeart/2005/8/layout/hierarchy1"/>
    <dgm:cxn modelId="{63F06B67-D5FB-4D30-B6DC-86321B692CAB}" type="presParOf" srcId="{719DD1D0-01F1-44A9-8BA4-2D8516DE3D1A}" destId="{718463D4-E0A6-4932-B27F-D1B809FA06BD}" srcOrd="0" destOrd="0" presId="urn:microsoft.com/office/officeart/2005/8/layout/hierarchy1"/>
    <dgm:cxn modelId="{35EAD636-0A74-433C-BC12-4B7091C4704A}" type="presParOf" srcId="{718463D4-E0A6-4932-B27F-D1B809FA06BD}" destId="{D7776FE8-5D10-4E55-BD37-35E72DF493A2}" srcOrd="0" destOrd="0" presId="urn:microsoft.com/office/officeart/2005/8/layout/hierarchy1"/>
    <dgm:cxn modelId="{55949123-4EFD-455F-9CCB-D4F97440AE96}" type="presParOf" srcId="{718463D4-E0A6-4932-B27F-D1B809FA06BD}" destId="{D64CACF3-8626-4A03-A976-297FA2EA7200}" srcOrd="1" destOrd="0" presId="urn:microsoft.com/office/officeart/2005/8/layout/hierarchy1"/>
    <dgm:cxn modelId="{D9F06679-FED1-4CCB-AEAC-57F2E12B0B48}" type="presParOf" srcId="{719DD1D0-01F1-44A9-8BA4-2D8516DE3D1A}" destId="{C69B27C6-5865-407F-A4BA-F5DB5F598C46}" srcOrd="1" destOrd="0" presId="urn:microsoft.com/office/officeart/2005/8/layout/hierarchy1"/>
    <dgm:cxn modelId="{41CAB0E5-E480-4F19-8DC9-5363768358B3}" type="presParOf" srcId="{01E44220-B41A-4F8D-8053-8C9D27ADCB69}" destId="{6C6D2716-F8A2-4416-A309-CACB299A674F}" srcOrd="4" destOrd="0" presId="urn:microsoft.com/office/officeart/2005/8/layout/hierarchy1"/>
    <dgm:cxn modelId="{5DB402E5-3ED3-4CEB-AF89-15933530B580}" type="presParOf" srcId="{01E44220-B41A-4F8D-8053-8C9D27ADCB69}" destId="{26417D13-AB26-4D13-8E1F-8A3580C1B051}" srcOrd="5" destOrd="0" presId="urn:microsoft.com/office/officeart/2005/8/layout/hierarchy1"/>
    <dgm:cxn modelId="{90557BB6-FDCD-4ABB-AB3D-A436272A0C01}" type="presParOf" srcId="{26417D13-AB26-4D13-8E1F-8A3580C1B051}" destId="{E3C5A4F2-9170-41B3-AAE2-2DC7F770FCBA}" srcOrd="0" destOrd="0" presId="urn:microsoft.com/office/officeart/2005/8/layout/hierarchy1"/>
    <dgm:cxn modelId="{1F147202-AADE-4E74-923C-5D7E05C5DBED}" type="presParOf" srcId="{E3C5A4F2-9170-41B3-AAE2-2DC7F770FCBA}" destId="{60F794EA-4F0A-4A5A-86CF-83CF829D002B}" srcOrd="0" destOrd="0" presId="urn:microsoft.com/office/officeart/2005/8/layout/hierarchy1"/>
    <dgm:cxn modelId="{B8184E8D-B574-442B-A2FF-B8DC17FC3121}" type="presParOf" srcId="{E3C5A4F2-9170-41B3-AAE2-2DC7F770FCBA}" destId="{6F69136E-A889-4381-BA9A-D9D0288F82DA}" srcOrd="1" destOrd="0" presId="urn:microsoft.com/office/officeart/2005/8/layout/hierarchy1"/>
    <dgm:cxn modelId="{D0FF04B9-06AD-44CF-99A3-4CE641F05407}" type="presParOf" srcId="{26417D13-AB26-4D13-8E1F-8A3580C1B051}" destId="{A4A8B116-33CF-4468-9AA4-544771881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BB7939-8913-4B3C-8916-30ABC495FDE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6B50C3-AF9A-4BFA-AA31-E8622AE3CEDE}">
      <dgm:prSet phldrT="[텍스트]" custT="1"/>
      <dgm:spPr/>
      <dgm:t>
        <a:bodyPr/>
        <a:lstStyle/>
        <a:p>
          <a:pPr latinLnBrk="1"/>
          <a:r>
            <a:rPr lang="ko-KR" altLang="en-US" sz="1000"/>
            <a:t>이태희</a:t>
          </a:r>
          <a:endParaRPr lang="ko-KR" altLang="en-US" sz="1000" b="1">
            <a:solidFill>
              <a:srgbClr val="FF0000"/>
            </a:solidFill>
          </a:endParaRPr>
        </a:p>
      </dgm:t>
    </dgm:pt>
    <dgm:pt modelId="{624EBC63-F38A-4FCD-8077-8C3E4163EAF7}" type="par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93CC81A4-A403-47AF-A3E6-37CEA407E556}" type="sibTrans" cxnId="{1BFB67B7-B6C1-429B-8429-0F37C0A0994C}">
      <dgm:prSet/>
      <dgm:spPr/>
      <dgm:t>
        <a:bodyPr/>
        <a:lstStyle/>
        <a:p>
          <a:pPr latinLnBrk="1"/>
          <a:endParaRPr lang="ko-KR" altLang="en-US"/>
        </a:p>
      </dgm:t>
    </dgm:pt>
    <dgm:pt modelId="{75C2E9D3-D15E-4C2B-AAE3-1BDF3FD3B2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MelsecDriver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FC99459-3621-4EFC-9211-8287486456A7}" type="par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980B5443-3CCF-4CB9-A0CB-391BD85251A3}" type="sibTrans" cxnId="{B73B987D-6097-4B35-B704-62EF1345E002}">
      <dgm:prSet/>
      <dgm:spPr/>
      <dgm:t>
        <a:bodyPr/>
        <a:lstStyle/>
        <a:p>
          <a:pPr latinLnBrk="1"/>
          <a:endParaRPr lang="ko-KR" altLang="en-US"/>
        </a:p>
      </dgm:t>
    </dgm:pt>
    <dgm:pt modelId="{8EA59DA5-0E52-49AD-8DE9-EAAABE70D1AB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ModbusDriver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2BE9CA1F-D39D-460C-882C-7420CF928D16}" type="par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E2BE6255-E7C1-41F4-9251-2AD3973EB298}" type="sibTrans" cxnId="{D8ADAE59-4653-4F90-836E-03202B70E538}">
      <dgm:prSet/>
      <dgm:spPr/>
      <dgm:t>
        <a:bodyPr/>
        <a:lstStyle/>
        <a:p>
          <a:pPr latinLnBrk="1"/>
          <a:endParaRPr lang="ko-KR" altLang="en-US"/>
        </a:p>
      </dgm:t>
    </dgm:pt>
    <dgm:pt modelId="{AA2F1584-E706-4521-939A-01207AE207E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UI</a:t>
          </a:r>
          <a:endParaRPr lang="ko-KR" altLang="en-US" sz="1000" b="1">
            <a:solidFill>
              <a:srgbClr val="FF0000"/>
            </a:solidFill>
          </a:endParaRPr>
        </a:p>
      </dgm:t>
    </dgm:pt>
    <dgm:pt modelId="{99BA4B55-01B7-4043-B9FC-C908D7296434}" type="par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99DF86DC-2350-42FC-B4EA-F61337A71827}" type="sibTrans" cxnId="{D362BFE9-0B2B-4470-99F5-8835F9A63B4D}">
      <dgm:prSet/>
      <dgm:spPr/>
      <dgm:t>
        <a:bodyPr/>
        <a:lstStyle/>
        <a:p>
          <a:pPr latinLnBrk="1"/>
          <a:endParaRPr lang="ko-KR" altLang="en-US"/>
        </a:p>
      </dgm:t>
    </dgm:pt>
    <dgm:pt modelId="{387E5098-A5EB-4672-956D-F3FB26790931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rgbClr val="FF0000"/>
              </a:solidFill>
            </a:rPr>
            <a:t>MqTransfer</a:t>
          </a:r>
          <a:endParaRPr lang="ko-KR" altLang="en-US" sz="1000" b="1">
            <a:solidFill>
              <a:srgbClr val="FF0000"/>
            </a:solidFill>
          </a:endParaRPr>
        </a:p>
      </dgm:t>
    </dgm:pt>
    <dgm:pt modelId="{F92F817B-7583-48EE-A67B-07C66FA618B0}" type="parTrans" cxnId="{23D7BFF0-33ED-454F-8B4B-23D48189A86A}">
      <dgm:prSet/>
      <dgm:spPr/>
      <dgm:t>
        <a:bodyPr/>
        <a:lstStyle/>
        <a:p>
          <a:pPr latinLnBrk="1"/>
          <a:endParaRPr lang="ko-KR" altLang="en-US"/>
        </a:p>
      </dgm:t>
    </dgm:pt>
    <dgm:pt modelId="{813D2FBF-AF48-438B-BE9C-5E294AC669AC}" type="sibTrans" cxnId="{23D7BFF0-33ED-454F-8B4B-23D48189A86A}">
      <dgm:prSet/>
      <dgm:spPr/>
      <dgm:t>
        <a:bodyPr/>
        <a:lstStyle/>
        <a:p>
          <a:pPr latinLnBrk="1"/>
          <a:endParaRPr lang="ko-KR" altLang="en-US"/>
        </a:p>
      </dgm:t>
    </dgm:pt>
    <dgm:pt modelId="{FD342FC6-0CB7-4586-813B-B5FC711C4D0C}" type="pres">
      <dgm:prSet presAssocID="{95BB7939-8913-4B3C-8916-30ABC495FD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5B75A5-D352-43AC-93A6-8A5AB11F19E2}" type="pres">
      <dgm:prSet presAssocID="{A76B50C3-AF9A-4BFA-AA31-E8622AE3CEDE}" presName="hierRoot1" presStyleCnt="0"/>
      <dgm:spPr/>
    </dgm:pt>
    <dgm:pt modelId="{6B891DEB-087B-4903-A3FB-46EACF02429C}" type="pres">
      <dgm:prSet presAssocID="{A76B50C3-AF9A-4BFA-AA31-E8622AE3CEDE}" presName="composite" presStyleCnt="0"/>
      <dgm:spPr/>
    </dgm:pt>
    <dgm:pt modelId="{95544506-DCD0-4732-84D3-F137EC30B18B}" type="pres">
      <dgm:prSet presAssocID="{A76B50C3-AF9A-4BFA-AA31-E8622AE3CEDE}" presName="background" presStyleLbl="node0" presStyleIdx="0" presStyleCnt="1"/>
      <dgm:spPr/>
    </dgm:pt>
    <dgm:pt modelId="{CD14573F-E355-44A1-9D05-97D98CDB0F2F}" type="pres">
      <dgm:prSet presAssocID="{A76B50C3-AF9A-4BFA-AA31-E8622AE3CEDE}" presName="text" presStyleLbl="fgAcc0" presStyleIdx="0" presStyleCnt="1">
        <dgm:presLayoutVars>
          <dgm:chPref val="3"/>
        </dgm:presLayoutVars>
      </dgm:prSet>
      <dgm:spPr/>
    </dgm:pt>
    <dgm:pt modelId="{01E44220-B41A-4F8D-8053-8C9D27ADCB69}" type="pres">
      <dgm:prSet presAssocID="{A76B50C3-AF9A-4BFA-AA31-E8622AE3CEDE}" presName="hierChild2" presStyleCnt="0"/>
      <dgm:spPr/>
    </dgm:pt>
    <dgm:pt modelId="{6723C8A6-3BAA-47F0-A866-13A7CB98F77E}" type="pres">
      <dgm:prSet presAssocID="{9FC99459-3621-4EFC-9211-8287486456A7}" presName="Name10" presStyleLbl="parChTrans1D2" presStyleIdx="0" presStyleCnt="4"/>
      <dgm:spPr/>
    </dgm:pt>
    <dgm:pt modelId="{8365E282-303E-40FD-B626-E3AA5E89AA92}" type="pres">
      <dgm:prSet presAssocID="{75C2E9D3-D15E-4C2B-AAE3-1BDF3FD3B2E9}" presName="hierRoot2" presStyleCnt="0"/>
      <dgm:spPr/>
    </dgm:pt>
    <dgm:pt modelId="{00CDC95B-DA65-4151-97C2-A500735FB825}" type="pres">
      <dgm:prSet presAssocID="{75C2E9D3-D15E-4C2B-AAE3-1BDF3FD3B2E9}" presName="composite2" presStyleCnt="0"/>
      <dgm:spPr/>
    </dgm:pt>
    <dgm:pt modelId="{AE11E54F-6481-40AE-8472-D904D41AD008}" type="pres">
      <dgm:prSet presAssocID="{75C2E9D3-D15E-4C2B-AAE3-1BDF3FD3B2E9}" presName="background2" presStyleLbl="node2" presStyleIdx="0" presStyleCnt="4"/>
      <dgm:spPr/>
    </dgm:pt>
    <dgm:pt modelId="{40088974-41DD-4C0F-821C-708972EB23B3}" type="pres">
      <dgm:prSet presAssocID="{75C2E9D3-D15E-4C2B-AAE3-1BDF3FD3B2E9}" presName="text2" presStyleLbl="fgAcc2" presStyleIdx="0" presStyleCnt="4">
        <dgm:presLayoutVars>
          <dgm:chPref val="3"/>
        </dgm:presLayoutVars>
      </dgm:prSet>
      <dgm:spPr/>
    </dgm:pt>
    <dgm:pt modelId="{60B0C0FD-6527-409F-8BB5-2F489FC35B65}" type="pres">
      <dgm:prSet presAssocID="{75C2E9D3-D15E-4C2B-AAE3-1BDF3FD3B2E9}" presName="hierChild3" presStyleCnt="0"/>
      <dgm:spPr/>
    </dgm:pt>
    <dgm:pt modelId="{E20FD126-5A13-4EC5-B9CC-BA7CF3C96876}" type="pres">
      <dgm:prSet presAssocID="{2BE9CA1F-D39D-460C-882C-7420CF928D16}" presName="Name10" presStyleLbl="parChTrans1D2" presStyleIdx="1" presStyleCnt="4"/>
      <dgm:spPr/>
    </dgm:pt>
    <dgm:pt modelId="{719DD1D0-01F1-44A9-8BA4-2D8516DE3D1A}" type="pres">
      <dgm:prSet presAssocID="{8EA59DA5-0E52-49AD-8DE9-EAAABE70D1AB}" presName="hierRoot2" presStyleCnt="0"/>
      <dgm:spPr/>
    </dgm:pt>
    <dgm:pt modelId="{718463D4-E0A6-4932-B27F-D1B809FA06BD}" type="pres">
      <dgm:prSet presAssocID="{8EA59DA5-0E52-49AD-8DE9-EAAABE70D1AB}" presName="composite2" presStyleCnt="0"/>
      <dgm:spPr/>
    </dgm:pt>
    <dgm:pt modelId="{D7776FE8-5D10-4E55-BD37-35E72DF493A2}" type="pres">
      <dgm:prSet presAssocID="{8EA59DA5-0E52-49AD-8DE9-EAAABE70D1AB}" presName="background2" presStyleLbl="node2" presStyleIdx="1" presStyleCnt="4"/>
      <dgm:spPr/>
    </dgm:pt>
    <dgm:pt modelId="{D64CACF3-8626-4A03-A976-297FA2EA7200}" type="pres">
      <dgm:prSet presAssocID="{8EA59DA5-0E52-49AD-8DE9-EAAABE70D1AB}" presName="text2" presStyleLbl="fgAcc2" presStyleIdx="1" presStyleCnt="4">
        <dgm:presLayoutVars>
          <dgm:chPref val="3"/>
        </dgm:presLayoutVars>
      </dgm:prSet>
      <dgm:spPr/>
    </dgm:pt>
    <dgm:pt modelId="{C69B27C6-5865-407F-A4BA-F5DB5F598C46}" type="pres">
      <dgm:prSet presAssocID="{8EA59DA5-0E52-49AD-8DE9-EAAABE70D1AB}" presName="hierChild3" presStyleCnt="0"/>
      <dgm:spPr/>
    </dgm:pt>
    <dgm:pt modelId="{C8E66629-FD35-4D87-9126-BB98DD825235}" type="pres">
      <dgm:prSet presAssocID="{F92F817B-7583-48EE-A67B-07C66FA618B0}" presName="Name10" presStyleLbl="parChTrans1D2" presStyleIdx="2" presStyleCnt="4"/>
      <dgm:spPr/>
    </dgm:pt>
    <dgm:pt modelId="{B2DC4695-5EF4-460F-8F7B-86FE6F276BF7}" type="pres">
      <dgm:prSet presAssocID="{387E5098-A5EB-4672-956D-F3FB26790931}" presName="hierRoot2" presStyleCnt="0"/>
      <dgm:spPr/>
    </dgm:pt>
    <dgm:pt modelId="{9FAE5021-AA18-4CC3-8FA5-585A8CBF5FFB}" type="pres">
      <dgm:prSet presAssocID="{387E5098-A5EB-4672-956D-F3FB26790931}" presName="composite2" presStyleCnt="0"/>
      <dgm:spPr/>
    </dgm:pt>
    <dgm:pt modelId="{126E3C57-D068-4345-9D11-55506F586112}" type="pres">
      <dgm:prSet presAssocID="{387E5098-A5EB-4672-956D-F3FB26790931}" presName="background2" presStyleLbl="node2" presStyleIdx="2" presStyleCnt="4"/>
      <dgm:spPr/>
    </dgm:pt>
    <dgm:pt modelId="{70E27536-15BF-49F3-A0F0-43BC197B6496}" type="pres">
      <dgm:prSet presAssocID="{387E5098-A5EB-4672-956D-F3FB26790931}" presName="text2" presStyleLbl="fgAcc2" presStyleIdx="2" presStyleCnt="4">
        <dgm:presLayoutVars>
          <dgm:chPref val="3"/>
        </dgm:presLayoutVars>
      </dgm:prSet>
      <dgm:spPr/>
    </dgm:pt>
    <dgm:pt modelId="{970E60AB-1B57-412F-A7E4-3F2AC04B7547}" type="pres">
      <dgm:prSet presAssocID="{387E5098-A5EB-4672-956D-F3FB26790931}" presName="hierChild3" presStyleCnt="0"/>
      <dgm:spPr/>
    </dgm:pt>
    <dgm:pt modelId="{6C6D2716-F8A2-4416-A309-CACB299A674F}" type="pres">
      <dgm:prSet presAssocID="{99BA4B55-01B7-4043-B9FC-C908D7296434}" presName="Name10" presStyleLbl="parChTrans1D2" presStyleIdx="3" presStyleCnt="4"/>
      <dgm:spPr/>
    </dgm:pt>
    <dgm:pt modelId="{26417D13-AB26-4D13-8E1F-8A3580C1B051}" type="pres">
      <dgm:prSet presAssocID="{AA2F1584-E706-4521-939A-01207AE207E9}" presName="hierRoot2" presStyleCnt="0"/>
      <dgm:spPr/>
    </dgm:pt>
    <dgm:pt modelId="{E3C5A4F2-9170-41B3-AAE2-2DC7F770FCBA}" type="pres">
      <dgm:prSet presAssocID="{AA2F1584-E706-4521-939A-01207AE207E9}" presName="composite2" presStyleCnt="0"/>
      <dgm:spPr/>
    </dgm:pt>
    <dgm:pt modelId="{60F794EA-4F0A-4A5A-86CF-83CF829D002B}" type="pres">
      <dgm:prSet presAssocID="{AA2F1584-E706-4521-939A-01207AE207E9}" presName="background2" presStyleLbl="node2" presStyleIdx="3" presStyleCnt="4"/>
      <dgm:spPr/>
    </dgm:pt>
    <dgm:pt modelId="{6F69136E-A889-4381-BA9A-D9D0288F82DA}" type="pres">
      <dgm:prSet presAssocID="{AA2F1584-E706-4521-939A-01207AE207E9}" presName="text2" presStyleLbl="fgAcc2" presStyleIdx="3" presStyleCnt="4">
        <dgm:presLayoutVars>
          <dgm:chPref val="3"/>
        </dgm:presLayoutVars>
      </dgm:prSet>
      <dgm:spPr/>
    </dgm:pt>
    <dgm:pt modelId="{A4A8B116-33CF-4468-9AA4-544771881ABE}" type="pres">
      <dgm:prSet presAssocID="{AA2F1584-E706-4521-939A-01207AE207E9}" presName="hierChild3" presStyleCnt="0"/>
      <dgm:spPr/>
    </dgm:pt>
  </dgm:ptLst>
  <dgm:cxnLst>
    <dgm:cxn modelId="{791F1061-4714-4432-B972-159C061F7307}" type="presOf" srcId="{AA2F1584-E706-4521-939A-01207AE207E9}" destId="{6F69136E-A889-4381-BA9A-D9D0288F82DA}" srcOrd="0" destOrd="0" presId="urn:microsoft.com/office/officeart/2005/8/layout/hierarchy1"/>
    <dgm:cxn modelId="{7D942069-3E6E-4C66-BDED-80435DE28726}" type="presOf" srcId="{95BB7939-8913-4B3C-8916-30ABC495FDED}" destId="{FD342FC6-0CB7-4586-813B-B5FC711C4D0C}" srcOrd="0" destOrd="0" presId="urn:microsoft.com/office/officeart/2005/8/layout/hierarchy1"/>
    <dgm:cxn modelId="{31EA6F6D-DC2E-49A7-8114-B70323F3CC70}" type="presOf" srcId="{8EA59DA5-0E52-49AD-8DE9-EAAABE70D1AB}" destId="{D64CACF3-8626-4A03-A976-297FA2EA7200}" srcOrd="0" destOrd="0" presId="urn:microsoft.com/office/officeart/2005/8/layout/hierarchy1"/>
    <dgm:cxn modelId="{D8ADAE59-4653-4F90-836E-03202B70E538}" srcId="{A76B50C3-AF9A-4BFA-AA31-E8622AE3CEDE}" destId="{8EA59DA5-0E52-49AD-8DE9-EAAABE70D1AB}" srcOrd="1" destOrd="0" parTransId="{2BE9CA1F-D39D-460C-882C-7420CF928D16}" sibTransId="{E2BE6255-E7C1-41F4-9251-2AD3973EB298}"/>
    <dgm:cxn modelId="{B73B987D-6097-4B35-B704-62EF1345E002}" srcId="{A76B50C3-AF9A-4BFA-AA31-E8622AE3CEDE}" destId="{75C2E9D3-D15E-4C2B-AAE3-1BDF3FD3B2E9}" srcOrd="0" destOrd="0" parTransId="{9FC99459-3621-4EFC-9211-8287486456A7}" sibTransId="{980B5443-3CCF-4CB9-A0CB-391BD85251A3}"/>
    <dgm:cxn modelId="{C8E00D82-B322-4D12-9D68-00D854FD9C68}" type="presOf" srcId="{75C2E9D3-D15E-4C2B-AAE3-1BDF3FD3B2E9}" destId="{40088974-41DD-4C0F-821C-708972EB23B3}" srcOrd="0" destOrd="0" presId="urn:microsoft.com/office/officeart/2005/8/layout/hierarchy1"/>
    <dgm:cxn modelId="{CD1C3599-BC4B-423F-BCB1-B68FCBDBED1F}" type="presOf" srcId="{387E5098-A5EB-4672-956D-F3FB26790931}" destId="{70E27536-15BF-49F3-A0F0-43BC197B6496}" srcOrd="0" destOrd="0" presId="urn:microsoft.com/office/officeart/2005/8/layout/hierarchy1"/>
    <dgm:cxn modelId="{1BFB67B7-B6C1-429B-8429-0F37C0A0994C}" srcId="{95BB7939-8913-4B3C-8916-30ABC495FDED}" destId="{A76B50C3-AF9A-4BFA-AA31-E8622AE3CEDE}" srcOrd="0" destOrd="0" parTransId="{624EBC63-F38A-4FCD-8077-8C3E4163EAF7}" sibTransId="{93CC81A4-A403-47AF-A3E6-37CEA407E556}"/>
    <dgm:cxn modelId="{81C229C3-FAF4-493D-8BAC-EC7F0309831D}" type="presOf" srcId="{9FC99459-3621-4EFC-9211-8287486456A7}" destId="{6723C8A6-3BAA-47F0-A866-13A7CB98F77E}" srcOrd="0" destOrd="0" presId="urn:microsoft.com/office/officeart/2005/8/layout/hierarchy1"/>
    <dgm:cxn modelId="{8F43A7D3-B121-4243-A353-BDDB96152219}" type="presOf" srcId="{99BA4B55-01B7-4043-B9FC-C908D7296434}" destId="{6C6D2716-F8A2-4416-A309-CACB299A674F}" srcOrd="0" destOrd="0" presId="urn:microsoft.com/office/officeart/2005/8/layout/hierarchy1"/>
    <dgm:cxn modelId="{D362BFE9-0B2B-4470-99F5-8835F9A63B4D}" srcId="{A76B50C3-AF9A-4BFA-AA31-E8622AE3CEDE}" destId="{AA2F1584-E706-4521-939A-01207AE207E9}" srcOrd="3" destOrd="0" parTransId="{99BA4B55-01B7-4043-B9FC-C908D7296434}" sibTransId="{99DF86DC-2350-42FC-B4EA-F61337A71827}"/>
    <dgm:cxn modelId="{23D7BFF0-33ED-454F-8B4B-23D48189A86A}" srcId="{A76B50C3-AF9A-4BFA-AA31-E8622AE3CEDE}" destId="{387E5098-A5EB-4672-956D-F3FB26790931}" srcOrd="2" destOrd="0" parTransId="{F92F817B-7583-48EE-A67B-07C66FA618B0}" sibTransId="{813D2FBF-AF48-438B-BE9C-5E294AC669AC}"/>
    <dgm:cxn modelId="{019052F9-F3CD-4422-B0C9-87AC005252E2}" type="presOf" srcId="{A76B50C3-AF9A-4BFA-AA31-E8622AE3CEDE}" destId="{CD14573F-E355-44A1-9D05-97D98CDB0F2F}" srcOrd="0" destOrd="0" presId="urn:microsoft.com/office/officeart/2005/8/layout/hierarchy1"/>
    <dgm:cxn modelId="{B67E17FC-DDB8-4C7B-AD5D-F34D519E4D0D}" type="presOf" srcId="{F92F817B-7583-48EE-A67B-07C66FA618B0}" destId="{C8E66629-FD35-4D87-9126-BB98DD825235}" srcOrd="0" destOrd="0" presId="urn:microsoft.com/office/officeart/2005/8/layout/hierarchy1"/>
    <dgm:cxn modelId="{E8A11CFC-D67F-4136-8DBF-0F83376D0909}" type="presOf" srcId="{2BE9CA1F-D39D-460C-882C-7420CF928D16}" destId="{E20FD126-5A13-4EC5-B9CC-BA7CF3C96876}" srcOrd="0" destOrd="0" presId="urn:microsoft.com/office/officeart/2005/8/layout/hierarchy1"/>
    <dgm:cxn modelId="{CCCE1D82-E75D-4D8B-9A8D-EBB2B658A86E}" type="presParOf" srcId="{FD342FC6-0CB7-4586-813B-B5FC711C4D0C}" destId="{E05B75A5-D352-43AC-93A6-8A5AB11F19E2}" srcOrd="0" destOrd="0" presId="urn:microsoft.com/office/officeart/2005/8/layout/hierarchy1"/>
    <dgm:cxn modelId="{1931B2CB-86DE-4DBA-80A2-9644554923CF}" type="presParOf" srcId="{E05B75A5-D352-43AC-93A6-8A5AB11F19E2}" destId="{6B891DEB-087B-4903-A3FB-46EACF02429C}" srcOrd="0" destOrd="0" presId="urn:microsoft.com/office/officeart/2005/8/layout/hierarchy1"/>
    <dgm:cxn modelId="{5AE2D021-DCF8-4517-BF24-B86E530C141E}" type="presParOf" srcId="{6B891DEB-087B-4903-A3FB-46EACF02429C}" destId="{95544506-DCD0-4732-84D3-F137EC30B18B}" srcOrd="0" destOrd="0" presId="urn:microsoft.com/office/officeart/2005/8/layout/hierarchy1"/>
    <dgm:cxn modelId="{CDCEE291-19FE-4C18-8177-C80AEF705726}" type="presParOf" srcId="{6B891DEB-087B-4903-A3FB-46EACF02429C}" destId="{CD14573F-E355-44A1-9D05-97D98CDB0F2F}" srcOrd="1" destOrd="0" presId="urn:microsoft.com/office/officeart/2005/8/layout/hierarchy1"/>
    <dgm:cxn modelId="{1D693C49-4BBE-4B18-AB18-4AB3C67B2720}" type="presParOf" srcId="{E05B75A5-D352-43AC-93A6-8A5AB11F19E2}" destId="{01E44220-B41A-4F8D-8053-8C9D27ADCB69}" srcOrd="1" destOrd="0" presId="urn:microsoft.com/office/officeart/2005/8/layout/hierarchy1"/>
    <dgm:cxn modelId="{E9E9DF1A-4AD4-4274-96D7-01096763A904}" type="presParOf" srcId="{01E44220-B41A-4F8D-8053-8C9D27ADCB69}" destId="{6723C8A6-3BAA-47F0-A866-13A7CB98F77E}" srcOrd="0" destOrd="0" presId="urn:microsoft.com/office/officeart/2005/8/layout/hierarchy1"/>
    <dgm:cxn modelId="{3412F601-0A82-4E34-B70C-EAA31BE66694}" type="presParOf" srcId="{01E44220-B41A-4F8D-8053-8C9D27ADCB69}" destId="{8365E282-303E-40FD-B626-E3AA5E89AA92}" srcOrd="1" destOrd="0" presId="urn:microsoft.com/office/officeart/2005/8/layout/hierarchy1"/>
    <dgm:cxn modelId="{E8454A76-4C52-4A0B-9E4F-F3605B4F0D2C}" type="presParOf" srcId="{8365E282-303E-40FD-B626-E3AA5E89AA92}" destId="{00CDC95B-DA65-4151-97C2-A500735FB825}" srcOrd="0" destOrd="0" presId="urn:microsoft.com/office/officeart/2005/8/layout/hierarchy1"/>
    <dgm:cxn modelId="{4D300F36-AE68-4AED-A287-D174030CAFBC}" type="presParOf" srcId="{00CDC95B-DA65-4151-97C2-A500735FB825}" destId="{AE11E54F-6481-40AE-8472-D904D41AD008}" srcOrd="0" destOrd="0" presId="urn:microsoft.com/office/officeart/2005/8/layout/hierarchy1"/>
    <dgm:cxn modelId="{37800DA4-342D-4F76-AC80-0E56D409B265}" type="presParOf" srcId="{00CDC95B-DA65-4151-97C2-A500735FB825}" destId="{40088974-41DD-4C0F-821C-708972EB23B3}" srcOrd="1" destOrd="0" presId="urn:microsoft.com/office/officeart/2005/8/layout/hierarchy1"/>
    <dgm:cxn modelId="{127DE4B4-588A-4204-ACE2-5CA1A199B91B}" type="presParOf" srcId="{8365E282-303E-40FD-B626-E3AA5E89AA92}" destId="{60B0C0FD-6527-409F-8BB5-2F489FC35B65}" srcOrd="1" destOrd="0" presId="urn:microsoft.com/office/officeart/2005/8/layout/hierarchy1"/>
    <dgm:cxn modelId="{4FA2805A-38BE-481C-A794-0107EE2D3188}" type="presParOf" srcId="{01E44220-B41A-4F8D-8053-8C9D27ADCB69}" destId="{E20FD126-5A13-4EC5-B9CC-BA7CF3C96876}" srcOrd="2" destOrd="0" presId="urn:microsoft.com/office/officeart/2005/8/layout/hierarchy1"/>
    <dgm:cxn modelId="{BEA10F2B-ABF1-4476-AA24-6C7073527F00}" type="presParOf" srcId="{01E44220-B41A-4F8D-8053-8C9D27ADCB69}" destId="{719DD1D0-01F1-44A9-8BA4-2D8516DE3D1A}" srcOrd="3" destOrd="0" presId="urn:microsoft.com/office/officeart/2005/8/layout/hierarchy1"/>
    <dgm:cxn modelId="{63F06B67-D5FB-4D30-B6DC-86321B692CAB}" type="presParOf" srcId="{719DD1D0-01F1-44A9-8BA4-2D8516DE3D1A}" destId="{718463D4-E0A6-4932-B27F-D1B809FA06BD}" srcOrd="0" destOrd="0" presId="urn:microsoft.com/office/officeart/2005/8/layout/hierarchy1"/>
    <dgm:cxn modelId="{35EAD636-0A74-433C-BC12-4B7091C4704A}" type="presParOf" srcId="{718463D4-E0A6-4932-B27F-D1B809FA06BD}" destId="{D7776FE8-5D10-4E55-BD37-35E72DF493A2}" srcOrd="0" destOrd="0" presId="urn:microsoft.com/office/officeart/2005/8/layout/hierarchy1"/>
    <dgm:cxn modelId="{55949123-4EFD-455F-9CCB-D4F97440AE96}" type="presParOf" srcId="{718463D4-E0A6-4932-B27F-D1B809FA06BD}" destId="{D64CACF3-8626-4A03-A976-297FA2EA7200}" srcOrd="1" destOrd="0" presId="urn:microsoft.com/office/officeart/2005/8/layout/hierarchy1"/>
    <dgm:cxn modelId="{D9F06679-FED1-4CCB-AEAC-57F2E12B0B48}" type="presParOf" srcId="{719DD1D0-01F1-44A9-8BA4-2D8516DE3D1A}" destId="{C69B27C6-5865-407F-A4BA-F5DB5F598C46}" srcOrd="1" destOrd="0" presId="urn:microsoft.com/office/officeart/2005/8/layout/hierarchy1"/>
    <dgm:cxn modelId="{4C13BC0E-FFEF-43E3-9731-7F3F02BA2B1C}" type="presParOf" srcId="{01E44220-B41A-4F8D-8053-8C9D27ADCB69}" destId="{C8E66629-FD35-4D87-9126-BB98DD825235}" srcOrd="4" destOrd="0" presId="urn:microsoft.com/office/officeart/2005/8/layout/hierarchy1"/>
    <dgm:cxn modelId="{676AC008-460A-41CA-AE91-983DFC0B0BB1}" type="presParOf" srcId="{01E44220-B41A-4F8D-8053-8C9D27ADCB69}" destId="{B2DC4695-5EF4-460F-8F7B-86FE6F276BF7}" srcOrd="5" destOrd="0" presId="urn:microsoft.com/office/officeart/2005/8/layout/hierarchy1"/>
    <dgm:cxn modelId="{89B5269B-3859-4AB5-A579-8AAC29841AB5}" type="presParOf" srcId="{B2DC4695-5EF4-460F-8F7B-86FE6F276BF7}" destId="{9FAE5021-AA18-4CC3-8FA5-585A8CBF5FFB}" srcOrd="0" destOrd="0" presId="urn:microsoft.com/office/officeart/2005/8/layout/hierarchy1"/>
    <dgm:cxn modelId="{684DACF4-907E-4926-A6CB-AA24168FC12B}" type="presParOf" srcId="{9FAE5021-AA18-4CC3-8FA5-585A8CBF5FFB}" destId="{126E3C57-D068-4345-9D11-55506F586112}" srcOrd="0" destOrd="0" presId="urn:microsoft.com/office/officeart/2005/8/layout/hierarchy1"/>
    <dgm:cxn modelId="{22C9085A-E1DC-40C5-A538-0F1B71F1D6E2}" type="presParOf" srcId="{9FAE5021-AA18-4CC3-8FA5-585A8CBF5FFB}" destId="{70E27536-15BF-49F3-A0F0-43BC197B6496}" srcOrd="1" destOrd="0" presId="urn:microsoft.com/office/officeart/2005/8/layout/hierarchy1"/>
    <dgm:cxn modelId="{12810F20-00A2-43DB-BDA1-00ACA8F21F00}" type="presParOf" srcId="{B2DC4695-5EF4-460F-8F7B-86FE6F276BF7}" destId="{970E60AB-1B57-412F-A7E4-3F2AC04B7547}" srcOrd="1" destOrd="0" presId="urn:microsoft.com/office/officeart/2005/8/layout/hierarchy1"/>
    <dgm:cxn modelId="{41CAB0E5-E480-4F19-8DC9-5363768358B3}" type="presParOf" srcId="{01E44220-B41A-4F8D-8053-8C9D27ADCB69}" destId="{6C6D2716-F8A2-4416-A309-CACB299A674F}" srcOrd="6" destOrd="0" presId="urn:microsoft.com/office/officeart/2005/8/layout/hierarchy1"/>
    <dgm:cxn modelId="{5DB402E5-3ED3-4CEB-AF89-15933530B580}" type="presParOf" srcId="{01E44220-B41A-4F8D-8053-8C9D27ADCB69}" destId="{26417D13-AB26-4D13-8E1F-8A3580C1B051}" srcOrd="7" destOrd="0" presId="urn:microsoft.com/office/officeart/2005/8/layout/hierarchy1"/>
    <dgm:cxn modelId="{90557BB6-FDCD-4ABB-AB3D-A436272A0C01}" type="presParOf" srcId="{26417D13-AB26-4D13-8E1F-8A3580C1B051}" destId="{E3C5A4F2-9170-41B3-AAE2-2DC7F770FCBA}" srcOrd="0" destOrd="0" presId="urn:microsoft.com/office/officeart/2005/8/layout/hierarchy1"/>
    <dgm:cxn modelId="{1F147202-AADE-4E74-923C-5D7E05C5DBED}" type="presParOf" srcId="{E3C5A4F2-9170-41B3-AAE2-2DC7F770FCBA}" destId="{60F794EA-4F0A-4A5A-86CF-83CF829D002B}" srcOrd="0" destOrd="0" presId="urn:microsoft.com/office/officeart/2005/8/layout/hierarchy1"/>
    <dgm:cxn modelId="{B8184E8D-B574-442B-A2FF-B8DC17FC3121}" type="presParOf" srcId="{E3C5A4F2-9170-41B3-AAE2-2DC7F770FCBA}" destId="{6F69136E-A889-4381-BA9A-D9D0288F82DA}" srcOrd="1" destOrd="0" presId="urn:microsoft.com/office/officeart/2005/8/layout/hierarchy1"/>
    <dgm:cxn modelId="{D0FF04B9-06AD-44CF-99A3-4CE641F05407}" type="presParOf" srcId="{26417D13-AB26-4D13-8E1F-8A3580C1B051}" destId="{A4A8B116-33CF-4468-9AA4-544771881A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72290-44ED-4ED2-A325-8AF40E315289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단위테스트</a:t>
          </a:r>
          <a:r>
            <a:rPr lang="en-US" altLang="ko-KR" sz="2400" kern="1200"/>
            <a:t>(T</a:t>
          </a:r>
          <a:br>
            <a:rPr lang="en-US" altLang="ko-KR" sz="2400" kern="1200"/>
          </a:br>
          <a:r>
            <a:rPr lang="en-US" altLang="ko-KR" sz="2400" kern="1200"/>
            <a:t>DD)</a:t>
          </a:r>
          <a:endParaRPr lang="ko-KR" altLang="en-US" sz="2400" kern="1200"/>
        </a:p>
      </dsp:txBody>
      <dsp:txXfrm>
        <a:off x="4280746" y="1316736"/>
        <a:ext cx="1625600" cy="1354666"/>
      </dsp:txXfrm>
    </dsp:sp>
    <dsp:sp modelId="{95770FF4-0F35-4D81-9BD3-536F681A6FF6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어드레스맵 단순화</a:t>
          </a:r>
        </a:p>
      </dsp:txBody>
      <dsp:txXfrm>
        <a:off x="2871893" y="3467946"/>
        <a:ext cx="2438400" cy="1192106"/>
      </dsp:txXfrm>
    </dsp:sp>
    <dsp:sp modelId="{7EDDBA3F-2A6D-4BA8-9A87-D653C2ABA950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단순한 구조</a:t>
          </a:r>
        </a:p>
      </dsp:txBody>
      <dsp:txXfrm>
        <a:off x="2221653" y="1316736"/>
        <a:ext cx="1625600" cy="1354666"/>
      </dsp:txXfrm>
    </dsp:sp>
    <dsp:sp modelId="{F16CA72C-5444-4469-9C15-4AFD688AADDF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A4D19-A818-46F2-ADAF-FAED9F5F27F4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DBEDE-1AE7-4128-B93A-3B6771235047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복잡한 시트</a:t>
          </a:r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필수항목에서 확장</a:t>
          </a:r>
          <a:r>
            <a:rPr lang="en-US" altLang="ko-KR" sz="2800" kern="1200"/>
            <a:t>!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고정된 양식</a:t>
          </a:r>
          <a:r>
            <a:rPr lang="en-US" altLang="ko-KR" sz="2800" kern="1200"/>
            <a:t>(</a:t>
          </a:r>
          <a:r>
            <a:rPr lang="ko-KR" altLang="en-US" sz="2800" kern="1200"/>
            <a:t>엑셀</a:t>
          </a:r>
          <a:r>
            <a:rPr lang="en-US" altLang="ko-KR" sz="2800" kern="1200"/>
            <a:t>)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고객양식</a:t>
          </a:r>
          <a:r>
            <a:rPr lang="en-US" altLang="ko-KR" sz="2800" kern="1200"/>
            <a:t>, CSV</a:t>
          </a:r>
          <a:r>
            <a:rPr lang="ko-KR" altLang="en-US" sz="2800" kern="1200"/>
            <a:t>지원</a:t>
          </a:r>
        </a:p>
      </dsp:txBody>
      <dsp:txXfrm>
        <a:off x="4763478" y="22410"/>
        <a:ext cx="3340523" cy="720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엑셀</a:t>
          </a:r>
          <a:r>
            <a:rPr lang="en-US" altLang="ko-KR" sz="2800" kern="1200"/>
            <a:t>, </a:t>
          </a:r>
          <a:r>
            <a:rPr lang="ko-KR" altLang="en-US" sz="2800" kern="1200"/>
            <a:t>메크로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코드</a:t>
          </a:r>
          <a:r>
            <a:rPr lang="en-US" altLang="ko-KR" sz="2800" kern="1200"/>
            <a:t>, VSTO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B8B8F-DF21-43A3-BB22-687F604DEFCC}">
      <dsp:nvSpPr>
        <dsp:cNvPr id="0" name=""/>
        <dsp:cNvSpPr/>
      </dsp:nvSpPr>
      <dsp:spPr>
        <a:xfrm>
          <a:off x="1587" y="0"/>
          <a:ext cx="3385343" cy="7651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수정</a:t>
          </a:r>
          <a:r>
            <a:rPr lang="en-US" altLang="ko-KR" sz="2800" kern="1200"/>
            <a:t>, </a:t>
          </a:r>
          <a:r>
            <a:rPr lang="ko-KR" altLang="en-US" sz="2800" kern="1200"/>
            <a:t>검증 어려움</a:t>
          </a:r>
          <a:r>
            <a:rPr lang="en-US" altLang="ko-KR" sz="2800" kern="1200"/>
            <a:t>	</a:t>
          </a:r>
          <a:endParaRPr lang="ko-KR" altLang="en-US" sz="2800" kern="1200"/>
        </a:p>
      </dsp:txBody>
      <dsp:txXfrm>
        <a:off x="23997" y="22410"/>
        <a:ext cx="3340523" cy="720297"/>
      </dsp:txXfrm>
    </dsp:sp>
    <dsp:sp modelId="{518BBAAE-1BF6-4122-A93F-E8F8C7B4BCE1}">
      <dsp:nvSpPr>
        <dsp:cNvPr id="0" name=""/>
        <dsp:cNvSpPr/>
      </dsp:nvSpPr>
      <dsp:spPr>
        <a:xfrm>
          <a:off x="3725465" y="0"/>
          <a:ext cx="717692" cy="76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300" kern="1200"/>
        </a:p>
      </dsp:txBody>
      <dsp:txXfrm>
        <a:off x="3725465" y="153023"/>
        <a:ext cx="502384" cy="459071"/>
      </dsp:txXfrm>
    </dsp:sp>
    <dsp:sp modelId="{796A1808-A339-429D-ABA3-08C49DFBCB44}">
      <dsp:nvSpPr>
        <dsp:cNvPr id="0" name=""/>
        <dsp:cNvSpPr/>
      </dsp:nvSpPr>
      <dsp:spPr>
        <a:xfrm>
          <a:off x="4741068" y="0"/>
          <a:ext cx="3385343" cy="7651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/>
            <a:t>자동</a:t>
          </a:r>
          <a:r>
            <a:rPr lang="en-US" altLang="ko-KR" sz="2800" kern="1200"/>
            <a:t>Validation</a:t>
          </a:r>
          <a:endParaRPr lang="ko-KR" altLang="en-US" sz="2800" kern="1200"/>
        </a:p>
      </dsp:txBody>
      <dsp:txXfrm>
        <a:off x="4763478" y="22410"/>
        <a:ext cx="3340523" cy="720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38F-FF30-447C-98A4-66209AC45D4E}">
      <dsp:nvSpPr>
        <dsp:cNvPr id="0" name=""/>
        <dsp:cNvSpPr/>
      </dsp:nvSpPr>
      <dsp:spPr>
        <a:xfrm>
          <a:off x="7349643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11BFD-A649-4BCC-A37F-EE31F0B9506D}">
      <dsp:nvSpPr>
        <dsp:cNvPr id="0" name=""/>
        <dsp:cNvSpPr/>
      </dsp:nvSpPr>
      <dsp:spPr>
        <a:xfrm>
          <a:off x="6776318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58F7D-82F6-47B8-BA2E-E36B60047E88}">
      <dsp:nvSpPr>
        <dsp:cNvPr id="0" name=""/>
        <dsp:cNvSpPr/>
      </dsp:nvSpPr>
      <dsp:spPr>
        <a:xfrm>
          <a:off x="5056340" y="1582036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2293303" y="185940"/>
              </a:lnTo>
              <a:lnTo>
                <a:pt x="2293303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0D92B-438E-4C1E-9EE6-1C16EA4EB2B5}">
      <dsp:nvSpPr>
        <dsp:cNvPr id="0" name=""/>
        <dsp:cNvSpPr/>
      </dsp:nvSpPr>
      <dsp:spPr>
        <a:xfrm>
          <a:off x="5056340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99B2E-4F14-43CD-A63D-1784DDAD89DE}">
      <dsp:nvSpPr>
        <dsp:cNvPr id="0" name=""/>
        <dsp:cNvSpPr/>
      </dsp:nvSpPr>
      <dsp:spPr>
        <a:xfrm>
          <a:off x="4483014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E4EB5-65EA-4795-A47F-E6E88EED7DD0}">
      <dsp:nvSpPr>
        <dsp:cNvPr id="0" name=""/>
        <dsp:cNvSpPr/>
      </dsp:nvSpPr>
      <dsp:spPr>
        <a:xfrm>
          <a:off x="5010620" y="1582036"/>
          <a:ext cx="91440" cy="272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B9EBF-1E7B-4022-A98C-AD6CC1ECA872}">
      <dsp:nvSpPr>
        <dsp:cNvPr id="0" name=""/>
        <dsp:cNvSpPr/>
      </dsp:nvSpPr>
      <dsp:spPr>
        <a:xfrm>
          <a:off x="2763036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573325" y="185940"/>
              </a:lnTo>
              <a:lnTo>
                <a:pt x="573325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A9C14-486B-48B8-80C2-109BDE4DF407}">
      <dsp:nvSpPr>
        <dsp:cNvPr id="0" name=""/>
        <dsp:cNvSpPr/>
      </dsp:nvSpPr>
      <dsp:spPr>
        <a:xfrm>
          <a:off x="2189710" y="2450625"/>
          <a:ext cx="573325" cy="272851"/>
        </a:xfrm>
        <a:custGeom>
          <a:avLst/>
          <a:gdLst/>
          <a:ahLst/>
          <a:cxnLst/>
          <a:rect l="0" t="0" r="0" b="0"/>
          <a:pathLst>
            <a:path>
              <a:moveTo>
                <a:pt x="573325" y="0"/>
              </a:moveTo>
              <a:lnTo>
                <a:pt x="573325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9154E-4187-4BFC-97EC-2324F8F02CF1}">
      <dsp:nvSpPr>
        <dsp:cNvPr id="0" name=""/>
        <dsp:cNvSpPr/>
      </dsp:nvSpPr>
      <dsp:spPr>
        <a:xfrm>
          <a:off x="2763036" y="1582036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2293303" y="0"/>
              </a:moveTo>
              <a:lnTo>
                <a:pt x="2293303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3BF21-C56D-4B21-B3CD-DFB73A1D6393}">
      <dsp:nvSpPr>
        <dsp:cNvPr id="0" name=""/>
        <dsp:cNvSpPr/>
      </dsp:nvSpPr>
      <dsp:spPr>
        <a:xfrm>
          <a:off x="2763036" y="713447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40"/>
              </a:lnTo>
              <a:lnTo>
                <a:pt x="2293303" y="185940"/>
              </a:lnTo>
              <a:lnTo>
                <a:pt x="2293303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37B02-E28A-4A57-890F-367C2528DA3F}">
      <dsp:nvSpPr>
        <dsp:cNvPr id="0" name=""/>
        <dsp:cNvSpPr/>
      </dsp:nvSpPr>
      <dsp:spPr>
        <a:xfrm>
          <a:off x="1570664" y="1582036"/>
          <a:ext cx="91440" cy="272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D31461-B845-4E2A-ABE1-13B944B3228A}">
      <dsp:nvSpPr>
        <dsp:cNvPr id="0" name=""/>
        <dsp:cNvSpPr/>
      </dsp:nvSpPr>
      <dsp:spPr>
        <a:xfrm>
          <a:off x="1616384" y="713447"/>
          <a:ext cx="1146651" cy="272851"/>
        </a:xfrm>
        <a:custGeom>
          <a:avLst/>
          <a:gdLst/>
          <a:ahLst/>
          <a:cxnLst/>
          <a:rect l="0" t="0" r="0" b="0"/>
          <a:pathLst>
            <a:path>
              <a:moveTo>
                <a:pt x="1146651" y="0"/>
              </a:moveTo>
              <a:lnTo>
                <a:pt x="1146651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2BB7C-E13A-4452-BF50-EA948F749B06}">
      <dsp:nvSpPr>
        <dsp:cNvPr id="0" name=""/>
        <dsp:cNvSpPr/>
      </dsp:nvSpPr>
      <dsp:spPr>
        <a:xfrm>
          <a:off x="469733" y="713447"/>
          <a:ext cx="2293303" cy="272851"/>
        </a:xfrm>
        <a:custGeom>
          <a:avLst/>
          <a:gdLst/>
          <a:ahLst/>
          <a:cxnLst/>
          <a:rect l="0" t="0" r="0" b="0"/>
          <a:pathLst>
            <a:path>
              <a:moveTo>
                <a:pt x="2293303" y="0"/>
              </a:moveTo>
              <a:lnTo>
                <a:pt x="2293303" y="185940"/>
              </a:lnTo>
              <a:lnTo>
                <a:pt x="0" y="185940"/>
              </a:lnTo>
              <a:lnTo>
                <a:pt x="0" y="2728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A53F2-47D7-440A-9D01-E718226ACC35}">
      <dsp:nvSpPr>
        <dsp:cNvPr id="0" name=""/>
        <dsp:cNvSpPr/>
      </dsp:nvSpPr>
      <dsp:spPr>
        <a:xfrm>
          <a:off x="2293951" y="117710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FB597-23BE-4EED-A58B-5E822A24E4ED}">
      <dsp:nvSpPr>
        <dsp:cNvPr id="0" name=""/>
        <dsp:cNvSpPr/>
      </dsp:nvSpPr>
      <dsp:spPr>
        <a:xfrm>
          <a:off x="2398192" y="216739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ConfigManager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15641" y="234188"/>
        <a:ext cx="903271" cy="560839"/>
      </dsp:txXfrm>
    </dsp:sp>
    <dsp:sp modelId="{246908E1-8E50-41C4-BAB8-5738D61C85BA}">
      <dsp:nvSpPr>
        <dsp:cNvPr id="0" name=""/>
        <dsp:cNvSpPr/>
      </dsp:nvSpPr>
      <dsp:spPr>
        <a:xfrm>
          <a:off x="648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7FADA-4F18-44AE-B0E1-860BD4F2C390}">
      <dsp:nvSpPr>
        <dsp:cNvPr id="0" name=""/>
        <dsp:cNvSpPr/>
      </dsp:nvSpPr>
      <dsp:spPr>
        <a:xfrm>
          <a:off x="104889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IAddressMapService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2338" y="1102776"/>
        <a:ext cx="903271" cy="560839"/>
      </dsp:txXfrm>
    </dsp:sp>
    <dsp:sp modelId="{4F579B10-1FA2-4D53-A297-25A9B4E97C21}">
      <dsp:nvSpPr>
        <dsp:cNvPr id="0" name=""/>
        <dsp:cNvSpPr/>
      </dsp:nvSpPr>
      <dsp:spPr>
        <a:xfrm>
          <a:off x="1147300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8A070-5D76-4116-BFCE-E313B86D6EC4}">
      <dsp:nvSpPr>
        <dsp:cNvPr id="0" name=""/>
        <dsp:cNvSpPr/>
      </dsp:nvSpPr>
      <dsp:spPr>
        <a:xfrm>
          <a:off x="1251541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ITransfer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68990" y="1102776"/>
        <a:ext cx="903271" cy="560839"/>
      </dsp:txXfrm>
    </dsp:sp>
    <dsp:sp modelId="{69401691-26FA-4DB5-BB5F-B0B61F36642A}">
      <dsp:nvSpPr>
        <dsp:cNvPr id="0" name=""/>
        <dsp:cNvSpPr/>
      </dsp:nvSpPr>
      <dsp:spPr>
        <a:xfrm>
          <a:off x="1147300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A105-28DB-4F35-8F75-89AC7C252F6C}">
      <dsp:nvSpPr>
        <dsp:cNvPr id="0" name=""/>
        <dsp:cNvSpPr/>
      </dsp:nvSpPr>
      <dsp:spPr>
        <a:xfrm>
          <a:off x="1251541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/>
            <a:t>MqTransfer</a:t>
          </a:r>
          <a:endParaRPr lang="ko-KR" altLang="en-US" sz="1200" kern="1200"/>
        </a:p>
      </dsp:txBody>
      <dsp:txXfrm>
        <a:off x="1268990" y="1971365"/>
        <a:ext cx="903271" cy="560839"/>
      </dsp:txXfrm>
    </dsp:sp>
    <dsp:sp modelId="{B984EB51-4188-48D6-AF2E-03E49C260338}">
      <dsp:nvSpPr>
        <dsp:cNvPr id="0" name=""/>
        <dsp:cNvSpPr/>
      </dsp:nvSpPr>
      <dsp:spPr>
        <a:xfrm>
          <a:off x="4587255" y="986298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D3B70-6A4B-4BAE-A6C4-F20DBCBAADA8}">
      <dsp:nvSpPr>
        <dsp:cNvPr id="0" name=""/>
        <dsp:cNvSpPr/>
      </dsp:nvSpPr>
      <dsp:spPr>
        <a:xfrm>
          <a:off x="4691496" y="1085327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ControllerManager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708945" y="1102776"/>
        <a:ext cx="903271" cy="560839"/>
      </dsp:txXfrm>
    </dsp:sp>
    <dsp:sp modelId="{BD72AEC4-67D8-4A51-9302-BA51C3E6BE7F}">
      <dsp:nvSpPr>
        <dsp:cNvPr id="0" name=""/>
        <dsp:cNvSpPr/>
      </dsp:nvSpPr>
      <dsp:spPr>
        <a:xfrm>
          <a:off x="2293951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3D4C0-DF43-40BB-87F7-48CB3AE4C14F}">
      <dsp:nvSpPr>
        <dsp:cNvPr id="0" name=""/>
        <dsp:cNvSpPr/>
      </dsp:nvSpPr>
      <dsp:spPr>
        <a:xfrm>
          <a:off x="2398192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15641" y="1971365"/>
        <a:ext cx="903271" cy="560839"/>
      </dsp:txXfrm>
    </dsp:sp>
    <dsp:sp modelId="{1135A661-3AA5-47D0-B414-EE1D3FF1CB36}">
      <dsp:nvSpPr>
        <dsp:cNvPr id="0" name=""/>
        <dsp:cNvSpPr/>
      </dsp:nvSpPr>
      <dsp:spPr>
        <a:xfrm>
          <a:off x="1720625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645E-1F6A-4AEB-A6D8-A564AB066187}">
      <dsp:nvSpPr>
        <dsp:cNvPr id="0" name=""/>
        <dsp:cNvSpPr/>
      </dsp:nvSpPr>
      <dsp:spPr>
        <a:xfrm>
          <a:off x="1824867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MelsecDriver</a:t>
          </a:r>
          <a:endParaRPr lang="ko-KR" altLang="en-US" sz="1000" kern="1200"/>
        </a:p>
      </dsp:txBody>
      <dsp:txXfrm>
        <a:off x="1842316" y="2839954"/>
        <a:ext cx="903271" cy="560839"/>
      </dsp:txXfrm>
    </dsp:sp>
    <dsp:sp modelId="{9ECE66F5-BC1A-4C8C-8EE1-21FE72706B7B}">
      <dsp:nvSpPr>
        <dsp:cNvPr id="0" name=""/>
        <dsp:cNvSpPr/>
      </dsp:nvSpPr>
      <dsp:spPr>
        <a:xfrm>
          <a:off x="2867277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759EA-10FE-47CA-9A7E-3EC1FA1D8B3A}">
      <dsp:nvSpPr>
        <dsp:cNvPr id="0" name=""/>
        <dsp:cNvSpPr/>
      </dsp:nvSpPr>
      <dsp:spPr>
        <a:xfrm>
          <a:off x="2971518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ModbusDriver</a:t>
          </a:r>
          <a:endParaRPr lang="ko-KR" altLang="en-US" sz="1000" kern="1200"/>
        </a:p>
      </dsp:txBody>
      <dsp:txXfrm>
        <a:off x="2988967" y="2839954"/>
        <a:ext cx="903271" cy="560839"/>
      </dsp:txXfrm>
    </dsp:sp>
    <dsp:sp modelId="{4AB82593-CB77-44F2-A385-9CE9ABB2507A}">
      <dsp:nvSpPr>
        <dsp:cNvPr id="0" name=""/>
        <dsp:cNvSpPr/>
      </dsp:nvSpPr>
      <dsp:spPr>
        <a:xfrm>
          <a:off x="4587255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79737-D5E5-4ECF-8E9B-1D79D461C29A}">
      <dsp:nvSpPr>
        <dsp:cNvPr id="0" name=""/>
        <dsp:cNvSpPr/>
      </dsp:nvSpPr>
      <dsp:spPr>
        <a:xfrm>
          <a:off x="4691496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IDataCollect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708945" y="1971365"/>
        <a:ext cx="903271" cy="560839"/>
      </dsp:txXfrm>
    </dsp:sp>
    <dsp:sp modelId="{90FEB9F1-61D2-4C1E-86E2-42B0129D4D6D}">
      <dsp:nvSpPr>
        <dsp:cNvPr id="0" name=""/>
        <dsp:cNvSpPr/>
      </dsp:nvSpPr>
      <dsp:spPr>
        <a:xfrm>
          <a:off x="4013929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3B679-9FAE-4FC8-894B-66DC14451D57}">
      <dsp:nvSpPr>
        <dsp:cNvPr id="0" name=""/>
        <dsp:cNvSpPr/>
      </dsp:nvSpPr>
      <dsp:spPr>
        <a:xfrm>
          <a:off x="4118170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TimerDataCollect</a:t>
          </a:r>
          <a:endParaRPr lang="ko-KR" altLang="en-US" sz="1000" kern="1200"/>
        </a:p>
      </dsp:txBody>
      <dsp:txXfrm>
        <a:off x="4135619" y="2839954"/>
        <a:ext cx="903271" cy="560839"/>
      </dsp:txXfrm>
    </dsp:sp>
    <dsp:sp modelId="{CC9143DC-89BB-4298-85B9-BC4A5918F336}">
      <dsp:nvSpPr>
        <dsp:cNvPr id="0" name=""/>
        <dsp:cNvSpPr/>
      </dsp:nvSpPr>
      <dsp:spPr>
        <a:xfrm>
          <a:off x="5160581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32026-FFAF-424D-8EF5-A531EB322B24}">
      <dsp:nvSpPr>
        <dsp:cNvPr id="0" name=""/>
        <dsp:cNvSpPr/>
      </dsp:nvSpPr>
      <dsp:spPr>
        <a:xfrm>
          <a:off x="5264822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EventDateCollect</a:t>
          </a:r>
          <a:endParaRPr lang="ko-KR" altLang="en-US" sz="1000" kern="1200"/>
        </a:p>
      </dsp:txBody>
      <dsp:txXfrm>
        <a:off x="5282271" y="2839954"/>
        <a:ext cx="903271" cy="560839"/>
      </dsp:txXfrm>
    </dsp:sp>
    <dsp:sp modelId="{36249478-2A69-44C8-99A0-9D95F01462EB}">
      <dsp:nvSpPr>
        <dsp:cNvPr id="0" name=""/>
        <dsp:cNvSpPr/>
      </dsp:nvSpPr>
      <dsp:spPr>
        <a:xfrm>
          <a:off x="6880559" y="1854887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C7149-15BC-4CCB-A468-2E697D248BBF}">
      <dsp:nvSpPr>
        <dsp:cNvPr id="0" name=""/>
        <dsp:cNvSpPr/>
      </dsp:nvSpPr>
      <dsp:spPr>
        <a:xfrm>
          <a:off x="6984800" y="1953916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Logger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7002249" y="1971365"/>
        <a:ext cx="903271" cy="560839"/>
      </dsp:txXfrm>
    </dsp:sp>
    <dsp:sp modelId="{4CA0F8CB-AE58-430D-858A-8C1C8E1E2BDF}">
      <dsp:nvSpPr>
        <dsp:cNvPr id="0" name=""/>
        <dsp:cNvSpPr/>
      </dsp:nvSpPr>
      <dsp:spPr>
        <a:xfrm>
          <a:off x="6307233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E313F-C1C7-4EED-8C1F-EEDC87A81FEE}">
      <dsp:nvSpPr>
        <dsp:cNvPr id="0" name=""/>
        <dsp:cNvSpPr/>
      </dsp:nvSpPr>
      <dsp:spPr>
        <a:xfrm>
          <a:off x="6411474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DeviceLogger</a:t>
          </a:r>
          <a:endParaRPr lang="ko-KR" altLang="en-US" sz="1000" kern="1200"/>
        </a:p>
      </dsp:txBody>
      <dsp:txXfrm>
        <a:off x="6428923" y="2839954"/>
        <a:ext cx="903271" cy="560839"/>
      </dsp:txXfrm>
    </dsp:sp>
    <dsp:sp modelId="{5F006663-1975-4744-9D09-A2E1870E1A87}">
      <dsp:nvSpPr>
        <dsp:cNvPr id="0" name=""/>
        <dsp:cNvSpPr/>
      </dsp:nvSpPr>
      <dsp:spPr>
        <a:xfrm>
          <a:off x="7453885" y="2723476"/>
          <a:ext cx="938169" cy="59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C8A8F-FF5E-4B76-991F-6B73E2D8DEE4}">
      <dsp:nvSpPr>
        <dsp:cNvPr id="0" name=""/>
        <dsp:cNvSpPr/>
      </dsp:nvSpPr>
      <dsp:spPr>
        <a:xfrm>
          <a:off x="7558126" y="2822505"/>
          <a:ext cx="938169" cy="59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CsvLogger</a:t>
          </a:r>
          <a:endParaRPr lang="ko-KR" altLang="en-US" sz="1000" kern="1200"/>
        </a:p>
      </dsp:txBody>
      <dsp:txXfrm>
        <a:off x="7575575" y="2839954"/>
        <a:ext cx="903271" cy="560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2716-F8A2-4416-A309-CACB299A674F}">
      <dsp:nvSpPr>
        <dsp:cNvPr id="0" name=""/>
        <dsp:cNvSpPr/>
      </dsp:nvSpPr>
      <dsp:spPr>
        <a:xfrm>
          <a:off x="1629582" y="958438"/>
          <a:ext cx="1156477" cy="27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33"/>
              </a:lnTo>
              <a:lnTo>
                <a:pt x="1156477" y="187533"/>
              </a:lnTo>
              <a:lnTo>
                <a:pt x="1156477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D126-5A13-4EC5-B9CC-BA7CF3C96876}">
      <dsp:nvSpPr>
        <dsp:cNvPr id="0" name=""/>
        <dsp:cNvSpPr/>
      </dsp:nvSpPr>
      <dsp:spPr>
        <a:xfrm>
          <a:off x="1583862" y="958438"/>
          <a:ext cx="91440" cy="2751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C8A6-3BAA-47F0-A866-13A7CB98F77E}">
      <dsp:nvSpPr>
        <dsp:cNvPr id="0" name=""/>
        <dsp:cNvSpPr/>
      </dsp:nvSpPr>
      <dsp:spPr>
        <a:xfrm>
          <a:off x="473104" y="958438"/>
          <a:ext cx="1156477" cy="275189"/>
        </a:xfrm>
        <a:custGeom>
          <a:avLst/>
          <a:gdLst/>
          <a:ahLst/>
          <a:cxnLst/>
          <a:rect l="0" t="0" r="0" b="0"/>
          <a:pathLst>
            <a:path>
              <a:moveTo>
                <a:pt x="1156477" y="0"/>
              </a:moveTo>
              <a:lnTo>
                <a:pt x="1156477" y="187533"/>
              </a:lnTo>
              <a:lnTo>
                <a:pt x="0" y="187533"/>
              </a:lnTo>
              <a:lnTo>
                <a:pt x="0" y="275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4506-DCD0-4732-84D3-F137EC30B18B}">
      <dsp:nvSpPr>
        <dsp:cNvPr id="0" name=""/>
        <dsp:cNvSpPr/>
      </dsp:nvSpPr>
      <dsp:spPr>
        <a:xfrm>
          <a:off x="1156477" y="357595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4573F-E355-44A1-9D05-97D98CDB0F2F}">
      <dsp:nvSpPr>
        <dsp:cNvPr id="0" name=""/>
        <dsp:cNvSpPr/>
      </dsp:nvSpPr>
      <dsp:spPr>
        <a:xfrm>
          <a:off x="1261612" y="457472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/>
            <a:t>Model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9210" y="475070"/>
        <a:ext cx="911013" cy="565646"/>
      </dsp:txXfrm>
    </dsp:sp>
    <dsp:sp modelId="{AE11E54F-6481-40AE-8472-D904D41AD008}">
      <dsp:nvSpPr>
        <dsp:cNvPr id="0" name=""/>
        <dsp:cNvSpPr/>
      </dsp:nvSpPr>
      <dsp:spPr>
        <a:xfrm>
          <a:off x="0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8974-41DD-4C0F-821C-708972EB23B3}">
      <dsp:nvSpPr>
        <dsp:cNvPr id="0" name=""/>
        <dsp:cNvSpPr/>
      </dsp:nvSpPr>
      <dsp:spPr>
        <a:xfrm>
          <a:off x="105134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Controller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2732" y="1351102"/>
        <a:ext cx="911013" cy="565646"/>
      </dsp:txXfrm>
    </dsp:sp>
    <dsp:sp modelId="{D7776FE8-5D10-4E55-BD37-35E72DF493A2}">
      <dsp:nvSpPr>
        <dsp:cNvPr id="0" name=""/>
        <dsp:cNvSpPr/>
      </dsp:nvSpPr>
      <dsp:spPr>
        <a:xfrm>
          <a:off x="1156477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ACF3-8626-4A03-A976-297FA2EA7200}">
      <dsp:nvSpPr>
        <dsp:cNvPr id="0" name=""/>
        <dsp:cNvSpPr/>
      </dsp:nvSpPr>
      <dsp:spPr>
        <a:xfrm>
          <a:off x="1261612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AddressMap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279210" y="1351102"/>
        <a:ext cx="911013" cy="565646"/>
      </dsp:txXfrm>
    </dsp:sp>
    <dsp:sp modelId="{60F794EA-4F0A-4A5A-86CF-83CF829D002B}">
      <dsp:nvSpPr>
        <dsp:cNvPr id="0" name=""/>
        <dsp:cNvSpPr/>
      </dsp:nvSpPr>
      <dsp:spPr>
        <a:xfrm>
          <a:off x="2312955" y="1233627"/>
          <a:ext cx="946209" cy="600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136E-A889-4381-BA9A-D9D0288F82DA}">
      <dsp:nvSpPr>
        <dsp:cNvPr id="0" name=""/>
        <dsp:cNvSpPr/>
      </dsp:nvSpPr>
      <dsp:spPr>
        <a:xfrm>
          <a:off x="2418089" y="1333504"/>
          <a:ext cx="946209" cy="600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AddressData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435687" y="1351102"/>
        <a:ext cx="911013" cy="5656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2716-F8A2-4416-A309-CACB299A674F}">
      <dsp:nvSpPr>
        <dsp:cNvPr id="0" name=""/>
        <dsp:cNvSpPr/>
      </dsp:nvSpPr>
      <dsp:spPr>
        <a:xfrm>
          <a:off x="1883459" y="1115398"/>
          <a:ext cx="1336648" cy="318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749"/>
              </a:lnTo>
              <a:lnTo>
                <a:pt x="1336648" y="216749"/>
              </a:lnTo>
              <a:lnTo>
                <a:pt x="1336648" y="3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D126-5A13-4EC5-B9CC-BA7CF3C96876}">
      <dsp:nvSpPr>
        <dsp:cNvPr id="0" name=""/>
        <dsp:cNvSpPr/>
      </dsp:nvSpPr>
      <dsp:spPr>
        <a:xfrm>
          <a:off x="1837739" y="1115398"/>
          <a:ext cx="91440" cy="3180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C8A6-3BAA-47F0-A866-13A7CB98F77E}">
      <dsp:nvSpPr>
        <dsp:cNvPr id="0" name=""/>
        <dsp:cNvSpPr/>
      </dsp:nvSpPr>
      <dsp:spPr>
        <a:xfrm>
          <a:off x="546810" y="1115398"/>
          <a:ext cx="1336648" cy="318061"/>
        </a:xfrm>
        <a:custGeom>
          <a:avLst/>
          <a:gdLst/>
          <a:ahLst/>
          <a:cxnLst/>
          <a:rect l="0" t="0" r="0" b="0"/>
          <a:pathLst>
            <a:path>
              <a:moveTo>
                <a:pt x="1336648" y="0"/>
              </a:moveTo>
              <a:lnTo>
                <a:pt x="1336648" y="216749"/>
              </a:lnTo>
              <a:lnTo>
                <a:pt x="0" y="216749"/>
              </a:lnTo>
              <a:lnTo>
                <a:pt x="0" y="3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4506-DCD0-4732-84D3-F137EC30B18B}">
      <dsp:nvSpPr>
        <dsp:cNvPr id="0" name=""/>
        <dsp:cNvSpPr/>
      </dsp:nvSpPr>
      <dsp:spPr>
        <a:xfrm>
          <a:off x="1336648" y="420948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4573F-E355-44A1-9D05-97D98CDB0F2F}">
      <dsp:nvSpPr>
        <dsp:cNvPr id="0" name=""/>
        <dsp:cNvSpPr/>
      </dsp:nvSpPr>
      <dsp:spPr>
        <a:xfrm>
          <a:off x="1458162" y="536386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/>
            <a:t>김선관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478502" y="556726"/>
        <a:ext cx="1052941" cy="653769"/>
      </dsp:txXfrm>
    </dsp:sp>
    <dsp:sp modelId="{AE11E54F-6481-40AE-8472-D904D41AD008}">
      <dsp:nvSpPr>
        <dsp:cNvPr id="0" name=""/>
        <dsp:cNvSpPr/>
      </dsp:nvSpPr>
      <dsp:spPr>
        <a:xfrm>
          <a:off x="0" y="1433459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8974-41DD-4C0F-821C-708972EB23B3}">
      <dsp:nvSpPr>
        <dsp:cNvPr id="0" name=""/>
        <dsp:cNvSpPr/>
      </dsp:nvSpPr>
      <dsp:spPr>
        <a:xfrm>
          <a:off x="121513" y="1548897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b="1" kern="1200">
              <a:solidFill>
                <a:srgbClr val="FF0000"/>
              </a:solidFill>
            </a:rPr>
            <a:t>아키텍처</a:t>
          </a:r>
        </a:p>
      </dsp:txBody>
      <dsp:txXfrm>
        <a:off x="141853" y="1569237"/>
        <a:ext cx="1052941" cy="653769"/>
      </dsp:txXfrm>
    </dsp:sp>
    <dsp:sp modelId="{D7776FE8-5D10-4E55-BD37-35E72DF493A2}">
      <dsp:nvSpPr>
        <dsp:cNvPr id="0" name=""/>
        <dsp:cNvSpPr/>
      </dsp:nvSpPr>
      <dsp:spPr>
        <a:xfrm>
          <a:off x="1336648" y="1433459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ACF3-8626-4A03-A976-297FA2EA7200}">
      <dsp:nvSpPr>
        <dsp:cNvPr id="0" name=""/>
        <dsp:cNvSpPr/>
      </dsp:nvSpPr>
      <dsp:spPr>
        <a:xfrm>
          <a:off x="1458162" y="1548897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Excel AddressMap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478502" y="1569237"/>
        <a:ext cx="1052941" cy="653769"/>
      </dsp:txXfrm>
    </dsp:sp>
    <dsp:sp modelId="{60F794EA-4F0A-4A5A-86CF-83CF829D002B}">
      <dsp:nvSpPr>
        <dsp:cNvPr id="0" name=""/>
        <dsp:cNvSpPr/>
      </dsp:nvSpPr>
      <dsp:spPr>
        <a:xfrm>
          <a:off x="2673297" y="1433459"/>
          <a:ext cx="1093621" cy="6944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136E-A889-4381-BA9A-D9D0288F82DA}">
      <dsp:nvSpPr>
        <dsp:cNvPr id="0" name=""/>
        <dsp:cNvSpPr/>
      </dsp:nvSpPr>
      <dsp:spPr>
        <a:xfrm>
          <a:off x="2794810" y="1548897"/>
          <a:ext cx="1093621" cy="694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DbSync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815150" y="1569237"/>
        <a:ext cx="1052941" cy="6537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D2716-F8A2-4416-A309-CACB299A674F}">
      <dsp:nvSpPr>
        <dsp:cNvPr id="0" name=""/>
        <dsp:cNvSpPr/>
      </dsp:nvSpPr>
      <dsp:spPr>
        <a:xfrm>
          <a:off x="2679442" y="1608747"/>
          <a:ext cx="2104012" cy="333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56"/>
              </a:lnTo>
              <a:lnTo>
                <a:pt x="2104012" y="227456"/>
              </a:lnTo>
              <a:lnTo>
                <a:pt x="2104012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66629-FD35-4D87-9126-BB98DD825235}">
      <dsp:nvSpPr>
        <dsp:cNvPr id="0" name=""/>
        <dsp:cNvSpPr/>
      </dsp:nvSpPr>
      <dsp:spPr>
        <a:xfrm>
          <a:off x="2679442" y="1608747"/>
          <a:ext cx="701337" cy="333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56"/>
              </a:lnTo>
              <a:lnTo>
                <a:pt x="701337" y="227456"/>
              </a:lnTo>
              <a:lnTo>
                <a:pt x="701337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FD126-5A13-4EC5-B9CC-BA7CF3C96876}">
      <dsp:nvSpPr>
        <dsp:cNvPr id="0" name=""/>
        <dsp:cNvSpPr/>
      </dsp:nvSpPr>
      <dsp:spPr>
        <a:xfrm>
          <a:off x="1978104" y="1608747"/>
          <a:ext cx="701337" cy="333772"/>
        </a:xfrm>
        <a:custGeom>
          <a:avLst/>
          <a:gdLst/>
          <a:ahLst/>
          <a:cxnLst/>
          <a:rect l="0" t="0" r="0" b="0"/>
          <a:pathLst>
            <a:path>
              <a:moveTo>
                <a:pt x="701337" y="0"/>
              </a:moveTo>
              <a:lnTo>
                <a:pt x="701337" y="227456"/>
              </a:lnTo>
              <a:lnTo>
                <a:pt x="0" y="227456"/>
              </a:lnTo>
              <a:lnTo>
                <a:pt x="0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3C8A6-3BAA-47F0-A866-13A7CB98F77E}">
      <dsp:nvSpPr>
        <dsp:cNvPr id="0" name=""/>
        <dsp:cNvSpPr/>
      </dsp:nvSpPr>
      <dsp:spPr>
        <a:xfrm>
          <a:off x="575429" y="1608747"/>
          <a:ext cx="2104012" cy="333772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227456"/>
              </a:lnTo>
              <a:lnTo>
                <a:pt x="0" y="227456"/>
              </a:lnTo>
              <a:lnTo>
                <a:pt x="0" y="3337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4506-DCD0-4732-84D3-F137EC30B18B}">
      <dsp:nvSpPr>
        <dsp:cNvPr id="0" name=""/>
        <dsp:cNvSpPr/>
      </dsp:nvSpPr>
      <dsp:spPr>
        <a:xfrm>
          <a:off x="2105620" y="879994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4573F-E355-44A1-9D05-97D98CDB0F2F}">
      <dsp:nvSpPr>
        <dsp:cNvPr id="0" name=""/>
        <dsp:cNvSpPr/>
      </dsp:nvSpPr>
      <dsp:spPr>
        <a:xfrm>
          <a:off x="2233136" y="1001134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/>
            <a:t>이태희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254480" y="1022478"/>
        <a:ext cx="1104955" cy="686065"/>
      </dsp:txXfrm>
    </dsp:sp>
    <dsp:sp modelId="{AE11E54F-6481-40AE-8472-D904D41AD008}">
      <dsp:nvSpPr>
        <dsp:cNvPr id="0" name=""/>
        <dsp:cNvSpPr/>
      </dsp:nvSpPr>
      <dsp:spPr>
        <a:xfrm>
          <a:off x="1607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8974-41DD-4C0F-821C-708972EB23B3}">
      <dsp:nvSpPr>
        <dsp:cNvPr id="0" name=""/>
        <dsp:cNvSpPr/>
      </dsp:nvSpPr>
      <dsp:spPr>
        <a:xfrm>
          <a:off x="129123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MelsecDriver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50467" y="2085005"/>
        <a:ext cx="1104955" cy="686065"/>
      </dsp:txXfrm>
    </dsp:sp>
    <dsp:sp modelId="{D7776FE8-5D10-4E55-BD37-35E72DF493A2}">
      <dsp:nvSpPr>
        <dsp:cNvPr id="0" name=""/>
        <dsp:cNvSpPr/>
      </dsp:nvSpPr>
      <dsp:spPr>
        <a:xfrm>
          <a:off x="1404282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CACF3-8626-4A03-A976-297FA2EA7200}">
      <dsp:nvSpPr>
        <dsp:cNvPr id="0" name=""/>
        <dsp:cNvSpPr/>
      </dsp:nvSpPr>
      <dsp:spPr>
        <a:xfrm>
          <a:off x="1531798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ModbusDriver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1553142" y="2085005"/>
        <a:ext cx="1104955" cy="686065"/>
      </dsp:txXfrm>
    </dsp:sp>
    <dsp:sp modelId="{126E3C57-D068-4345-9D11-55506F586112}">
      <dsp:nvSpPr>
        <dsp:cNvPr id="0" name=""/>
        <dsp:cNvSpPr/>
      </dsp:nvSpPr>
      <dsp:spPr>
        <a:xfrm>
          <a:off x="2806957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27536-15BF-49F3-A0F0-43BC197B6496}">
      <dsp:nvSpPr>
        <dsp:cNvPr id="0" name=""/>
        <dsp:cNvSpPr/>
      </dsp:nvSpPr>
      <dsp:spPr>
        <a:xfrm>
          <a:off x="2934473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MqTransfer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2955817" y="2085005"/>
        <a:ext cx="1104955" cy="686065"/>
      </dsp:txXfrm>
    </dsp:sp>
    <dsp:sp modelId="{60F794EA-4F0A-4A5A-86CF-83CF829D002B}">
      <dsp:nvSpPr>
        <dsp:cNvPr id="0" name=""/>
        <dsp:cNvSpPr/>
      </dsp:nvSpPr>
      <dsp:spPr>
        <a:xfrm>
          <a:off x="4209633" y="1942520"/>
          <a:ext cx="1147643" cy="728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136E-A889-4381-BA9A-D9D0288F82DA}">
      <dsp:nvSpPr>
        <dsp:cNvPr id="0" name=""/>
        <dsp:cNvSpPr/>
      </dsp:nvSpPr>
      <dsp:spPr>
        <a:xfrm>
          <a:off x="4337149" y="2063661"/>
          <a:ext cx="1147643" cy="728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rgbClr val="FF0000"/>
              </a:solidFill>
            </a:rPr>
            <a:t>UI</a:t>
          </a:r>
          <a:endParaRPr lang="ko-KR" altLang="en-US" sz="1000" b="1" kern="1200">
            <a:solidFill>
              <a:srgbClr val="FF0000"/>
            </a:solidFill>
          </a:endParaRPr>
        </a:p>
      </dsp:txBody>
      <dsp:txXfrm>
        <a:off x="4358493" y="2085005"/>
        <a:ext cx="1104955" cy="68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31B0-C60F-4F23-B892-72C688795722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28304-F16D-4DA2-93E9-25DFF49F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28304-F16D-4DA2-93E9-25DFF49F20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7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461" y="428604"/>
            <a:ext cx="10972800" cy="654032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7879-A33B-4C3D-B11A-121AB4CFB71F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7879-A33B-4C3D-B11A-121AB4CFB71F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8A12-21B0-49A9-9773-F5A13634214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2608" y="2886035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CIM V4 </a:t>
            </a:r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  <a:cs typeface="Verdana" pitchFamily="34" charset="0"/>
              </a:rPr>
              <a:t>설계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9822" y="3717032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cs typeface="Verdana" pitchFamily="34" charset="0"/>
              </a:rPr>
              <a:t>김선관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7210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56000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351988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914DB-4B30-44C4-B03C-3D93684F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82636"/>
            <a:ext cx="6226079" cy="5761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99248-F6F4-4E0E-8BD7-499A81B484F4}"/>
              </a:ext>
            </a:extLst>
          </p:cNvPr>
          <p:cNvSpPr txBox="1"/>
          <p:nvPr/>
        </p:nvSpPr>
        <p:spPr>
          <a:xfrm>
            <a:off x="6797540" y="1082636"/>
            <a:ext cx="5059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accent1"/>
                </a:solidFill>
                <a:latin typeface="+mj-ea"/>
                <a:ea typeface="+mj-ea"/>
              </a:rPr>
              <a:t>- ISubject, Behavior </a:t>
            </a:r>
            <a:r>
              <a:rPr lang="ko-KR" altLang="en-US" sz="1800" b="1">
                <a:solidFill>
                  <a:schemeClr val="accent1"/>
                </a:solidFill>
                <a:latin typeface="+mj-ea"/>
                <a:ea typeface="+mj-ea"/>
              </a:rPr>
              <a:t>등의 추상적인 단어</a:t>
            </a:r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endParaRPr lang="en-US" altLang="ko-KR" sz="1800" b="1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IClient, IClientObserver, BaseClient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 비슷하면서 명확하지 않은 단어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ICommand, ICancel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등 사용하지 않으면서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무리한 인터페이스 남발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조각화</a:t>
            </a:r>
          </a:p>
        </p:txBody>
      </p:sp>
    </p:spTree>
    <p:extLst>
      <p:ext uri="{BB962C8B-B14F-4D97-AF65-F5344CB8AC3E}">
        <p14:creationId xmlns:p14="http://schemas.microsoft.com/office/powerpoint/2010/main" val="300945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 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51E6F-7BAF-4CED-9B58-86AA5A52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056178"/>
            <a:ext cx="6586665" cy="577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76408-4CCB-412E-8784-BCB3BEED41AA}"/>
              </a:ext>
            </a:extLst>
          </p:cNvPr>
          <p:cNvSpPr txBox="1"/>
          <p:nvPr/>
        </p:nvSpPr>
        <p:spPr>
          <a:xfrm>
            <a:off x="7028580" y="1091719"/>
            <a:ext cx="4972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Binder,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Logic,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Behavior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등의 일관적인지 않은 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용어 사용</a:t>
            </a:r>
            <a:endParaRPr lang="en-US" altLang="ko-KR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너무 복잡한 상속 및 참조 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accent1"/>
                </a:solidFill>
                <a:latin typeface="+mj-ea"/>
                <a:ea typeface="+mj-ea"/>
              </a:rPr>
              <a:t>단위테스트에 취약</a:t>
            </a:r>
            <a:r>
              <a:rPr lang="en-US" altLang="ko-KR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387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단순한 구조</a:t>
            </a:r>
            <a:r>
              <a:rPr lang="en-US" altLang="ko-KR"/>
              <a:t>-Cim V4 </a:t>
            </a:r>
            <a:r>
              <a:rPr lang="ko-KR" altLang="en-US"/>
              <a:t>구조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8EF9B5ED-C112-4361-9019-261875D6A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059960"/>
              </p:ext>
            </p:extLst>
          </p:nvPr>
        </p:nvGraphicFramePr>
        <p:xfrm>
          <a:off x="407368" y="2996952"/>
          <a:ext cx="8496944" cy="3535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FFDBA1-E901-49ED-AB4D-606492DA2EA5}"/>
              </a:ext>
            </a:extLst>
          </p:cNvPr>
          <p:cNvSpPr txBox="1"/>
          <p:nvPr/>
        </p:nvSpPr>
        <p:spPr>
          <a:xfrm>
            <a:off x="380970" y="1196752"/>
            <a:ext cx="9027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1800" b="1">
                <a:solidFill>
                  <a:schemeClr val="accent1"/>
                </a:solidFill>
              </a:rPr>
              <a:t>ControllerManager : </a:t>
            </a:r>
            <a:r>
              <a:rPr lang="en-US" altLang="ko-KR" b="1">
                <a:solidFill>
                  <a:schemeClr val="accent1"/>
                </a:solidFill>
              </a:rPr>
              <a:t>Cim</a:t>
            </a:r>
            <a:r>
              <a:rPr lang="ko-KR" altLang="en-US" b="1">
                <a:solidFill>
                  <a:schemeClr val="accent1"/>
                </a:solidFill>
              </a:rPr>
              <a:t> 파이프라인 구성</a:t>
            </a:r>
            <a:r>
              <a:rPr lang="en-US" altLang="ko-KR" b="1">
                <a:solidFill>
                  <a:schemeClr val="accent1"/>
                </a:solidFill>
              </a:rPr>
              <a:t>/</a:t>
            </a:r>
            <a:r>
              <a:rPr lang="ko-KR" altLang="en-US" b="1">
                <a:solidFill>
                  <a:schemeClr val="accent1"/>
                </a:solidFill>
              </a:rPr>
              <a:t>관리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IAddressMapService :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</a:t>
            </a:r>
            <a:r>
              <a:rPr lang="ko-KR" altLang="en-US" b="1">
                <a:solidFill>
                  <a:schemeClr val="accent1"/>
                </a:solidFill>
              </a:rPr>
              <a:t>엑셀 어드레스맵 파싱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IDriver : </a:t>
            </a:r>
            <a:r>
              <a:rPr lang="ko-KR" altLang="en-US" b="1">
                <a:solidFill>
                  <a:schemeClr val="accent1"/>
                </a:solidFill>
              </a:rPr>
              <a:t>특정장치</a:t>
            </a:r>
            <a:r>
              <a:rPr lang="en-US" altLang="ko-KR" b="1">
                <a:solidFill>
                  <a:schemeClr val="accent1"/>
                </a:solidFill>
              </a:rPr>
              <a:t>(Melsec, Modbus)</a:t>
            </a:r>
            <a:r>
              <a:rPr lang="ko-KR" altLang="en-US" b="1">
                <a:solidFill>
                  <a:schemeClr val="accent1"/>
                </a:solidFill>
              </a:rPr>
              <a:t>에</a:t>
            </a:r>
            <a:r>
              <a:rPr lang="en-US" altLang="ko-KR" b="1">
                <a:solidFill>
                  <a:schemeClr val="accent1"/>
                </a:solidFill>
              </a:rPr>
              <a:t> </a:t>
            </a:r>
            <a:r>
              <a:rPr lang="ko-KR" altLang="en-US" b="1">
                <a:solidFill>
                  <a:schemeClr val="accent1"/>
                </a:solidFill>
              </a:rPr>
              <a:t>연결하여 데이터 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IDataCollect : </a:t>
            </a:r>
            <a:r>
              <a:rPr lang="ko-KR" altLang="en-US" b="1">
                <a:solidFill>
                  <a:schemeClr val="accent1"/>
                </a:solidFill>
              </a:rPr>
              <a:t>데이터수집 로직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Timer, Event </a:t>
            </a:r>
            <a:r>
              <a:rPr lang="ko-KR" altLang="en-US" b="1">
                <a:solidFill>
                  <a:schemeClr val="accent1"/>
                </a:solidFill>
              </a:rPr>
              <a:t>별 데이터수집</a:t>
            </a:r>
            <a:endParaRPr lang="en-US" altLang="ko-KR" b="1">
              <a:solidFill>
                <a:schemeClr val="accent1"/>
              </a:solidFill>
            </a:endParaRPr>
          </a:p>
          <a:p>
            <a:pPr lvl="0" latinLnBrk="1"/>
            <a:r>
              <a:rPr lang="en-US" altLang="ko-KR" b="1">
                <a:solidFill>
                  <a:schemeClr val="accent1"/>
                </a:solidFill>
              </a:rPr>
              <a:t>ITransfer : </a:t>
            </a:r>
            <a:r>
              <a:rPr lang="ko-KR" altLang="en-US" b="1">
                <a:solidFill>
                  <a:schemeClr val="accent1"/>
                </a:solidFill>
              </a:rPr>
              <a:t>수집된 데이터 전송</a:t>
            </a:r>
            <a:r>
              <a:rPr lang="en-US" altLang="ko-KR" b="1">
                <a:solidFill>
                  <a:schemeClr val="accent1"/>
                </a:solidFill>
              </a:rPr>
              <a:t>. </a:t>
            </a:r>
            <a:r>
              <a:rPr lang="ko-KR" altLang="en-US" b="1">
                <a:solidFill>
                  <a:schemeClr val="accent1"/>
                </a:solidFill>
              </a:rPr>
              <a:t>예</a:t>
            </a:r>
            <a:r>
              <a:rPr lang="en-US" altLang="ko-KR" b="1">
                <a:solidFill>
                  <a:schemeClr val="accent1"/>
                </a:solidFill>
              </a:rPr>
              <a:t>) Mq</a:t>
            </a:r>
            <a:endParaRPr lang="ko-KR" altLang="en-US">
              <a:solidFill>
                <a:schemeClr val="accent1"/>
              </a:solidFill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CF2CC86B-33DC-4F9B-A4A1-F11AE3BFC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539021"/>
              </p:ext>
            </p:extLst>
          </p:nvPr>
        </p:nvGraphicFramePr>
        <p:xfrm>
          <a:off x="8446731" y="2283028"/>
          <a:ext cx="3364299" cy="229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4709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업무분장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E404302-2FB2-4549-AF7E-8747BC302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285784"/>
              </p:ext>
            </p:extLst>
          </p:nvPr>
        </p:nvGraphicFramePr>
        <p:xfrm>
          <a:off x="479376" y="1988840"/>
          <a:ext cx="3888432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705C2A1-DB8A-4AD5-9673-1EEDA3736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629273"/>
              </p:ext>
            </p:extLst>
          </p:nvPr>
        </p:nvGraphicFramePr>
        <p:xfrm>
          <a:off x="6057861" y="1412775"/>
          <a:ext cx="5486400" cy="367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733823-E4C7-4EAA-9A4D-CF2F25773176}"/>
              </a:ext>
            </a:extLst>
          </p:cNvPr>
          <p:cNvSpPr txBox="1"/>
          <p:nvPr/>
        </p:nvSpPr>
        <p:spPr>
          <a:xfrm>
            <a:off x="6168008" y="4468470"/>
            <a:ext cx="2751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단순화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단위테스트 친화적 </a:t>
            </a:r>
            <a:r>
              <a:rPr lang="en-US" altLang="ko-KR"/>
              <a:t>TDD</a:t>
            </a:r>
          </a:p>
          <a:p>
            <a:pPr marL="342900" indent="-342900">
              <a:buFontTx/>
              <a:buAutoNum type="arabicPeriod"/>
            </a:pPr>
            <a:r>
              <a:rPr lang="ko-KR" altLang="en-US"/>
              <a:t>성능 향상 측정</a:t>
            </a:r>
            <a:r>
              <a:rPr lang="en-US" altLang="ko-KR"/>
              <a:t>!</a:t>
            </a:r>
          </a:p>
          <a:p>
            <a:pPr marL="342900" indent="-342900">
              <a:buFontTx/>
              <a:buAutoNum type="arabicPeriod"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06DD-344B-435A-9A7E-6D011DDD5320}"/>
              </a:ext>
            </a:extLst>
          </p:cNvPr>
          <p:cNvSpPr txBox="1"/>
          <p:nvPr/>
        </p:nvSpPr>
        <p:spPr>
          <a:xfrm>
            <a:off x="479376" y="4448316"/>
            <a:ext cx="2751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단순화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단위테스트 친화적 </a:t>
            </a:r>
            <a:r>
              <a:rPr lang="en-US" altLang="ko-KR"/>
              <a:t>TDD</a:t>
            </a:r>
          </a:p>
          <a:p>
            <a:pPr marL="342900" indent="-342900">
              <a:buFontTx/>
              <a:buAutoNum type="arabicPeriod"/>
            </a:pPr>
            <a:r>
              <a:rPr lang="ko-KR" altLang="en-US"/>
              <a:t>어드레스맵 엑셀 개선</a:t>
            </a:r>
            <a:endParaRPr lang="en-US" altLang="ko-KR"/>
          </a:p>
          <a:p>
            <a:pPr marL="342900" indent="-342900">
              <a:buFontTx/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12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E69910-5F08-4F89-A57D-2EEA301E3755}"/>
              </a:ext>
            </a:extLst>
          </p:cNvPr>
          <p:cNvSpPr txBox="1"/>
          <p:nvPr/>
        </p:nvSpPr>
        <p:spPr>
          <a:xfrm>
            <a:off x="3823141" y="2708920"/>
            <a:ext cx="442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bg1"/>
                </a:solidFill>
                <a:latin typeface="나눔바른고딕OTF 옛한글" panose="02000503000000000000" pitchFamily="50" charset="-127"/>
                <a:ea typeface="나눔바른고딕OTF 옛한글" panose="02000503000000000000" pitchFamily="50" charset="-127"/>
              </a:rPr>
              <a:t>Thank You!</a:t>
            </a:r>
          </a:p>
          <a:p>
            <a:pPr algn="ctr"/>
            <a:endParaRPr lang="ko-KR" altLang="en-US" sz="1200" b="1" dirty="0">
              <a:solidFill>
                <a:schemeClr val="bg1"/>
              </a:solidFill>
              <a:latin typeface="나눔바른고딕OTF 옛한글" panose="02000503000000000000" pitchFamily="50" charset="-127"/>
              <a:ea typeface="나눔바른고딕OTF 옛한글" panose="0200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8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개선점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9182A363-C4D0-4E89-B51D-E0A839B08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8432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E488BD1-D719-49D2-89C6-F7487B4C1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538645"/>
              </p:ext>
            </p:extLst>
          </p:nvPr>
        </p:nvGraphicFramePr>
        <p:xfrm>
          <a:off x="1343472" y="1412776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DA28C43D-78B2-4D5A-9AA3-D4D5956EB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469238"/>
              </p:ext>
            </p:extLst>
          </p:nvPr>
        </p:nvGraphicFramePr>
        <p:xfrm>
          <a:off x="1343472" y="256490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885DC4A3-CFBE-4E28-B9EC-A967624CB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34314"/>
              </p:ext>
            </p:extLst>
          </p:nvPr>
        </p:nvGraphicFramePr>
        <p:xfrm>
          <a:off x="1343472" y="3648029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7A8BBB9B-5D6A-453C-913A-A811F604D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643578"/>
              </p:ext>
            </p:extLst>
          </p:nvPr>
        </p:nvGraphicFramePr>
        <p:xfrm>
          <a:off x="1330053" y="4731154"/>
          <a:ext cx="8128000" cy="76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30264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  <a:r>
              <a:rPr lang="en-US" altLang="ko-KR"/>
              <a:t>-</a:t>
            </a:r>
            <a:r>
              <a:rPr lang="ko-KR" altLang="en-US"/>
              <a:t>필수항목에서 확장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589D6-ACF0-4F5D-8BE5-0807956C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9" y="1484784"/>
            <a:ext cx="11737304" cy="4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277680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67680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어드레스맵 단순화</a:t>
            </a:r>
          </a:p>
        </p:txBody>
      </p:sp>
    </p:spTree>
    <p:extLst>
      <p:ext uri="{BB962C8B-B14F-4D97-AF65-F5344CB8AC3E}">
        <p14:creationId xmlns:p14="http://schemas.microsoft.com/office/powerpoint/2010/main" val="53846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</a:t>
            </a:r>
            <a:r>
              <a:rPr lang="en-US" altLang="ko-KR"/>
              <a:t>Validation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5DFF-D9B0-4B23-8AE2-79FC3AE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단위테스트</a:t>
            </a:r>
            <a:r>
              <a:rPr lang="en-US" altLang="ko-KR"/>
              <a:t>-</a:t>
            </a:r>
            <a:r>
              <a:rPr lang="ko-KR" altLang="en-US"/>
              <a:t>기존 </a:t>
            </a:r>
            <a:r>
              <a:rPr lang="en-US" altLang="ko-KR"/>
              <a:t>Cim V3 </a:t>
            </a:r>
            <a:r>
              <a:rPr lang="ko-KR" altLang="en-US"/>
              <a:t>구조 문제점</a:t>
            </a:r>
          </a:p>
        </p:txBody>
      </p:sp>
    </p:spTree>
    <p:extLst>
      <p:ext uri="{BB962C8B-B14F-4D97-AF65-F5344CB8AC3E}">
        <p14:creationId xmlns:p14="http://schemas.microsoft.com/office/powerpoint/2010/main" val="261482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OTF 옛한글"/>
        <a:ea typeface="나눔바른고딕OTF 옛한글"/>
        <a:cs typeface=""/>
      </a:majorFont>
      <a:minorFont>
        <a:latin typeface="나눔바른고딕OTF 옛한글"/>
        <a:ea typeface="나눔바른고딕OTF 옛한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10751</TotalTime>
  <Words>253</Words>
  <Application>Microsoft Office PowerPoint</Application>
  <PresentationFormat>와이드스크린</PresentationFormat>
  <Paragraphs>76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나눔바른고딕OTF 옛한글</vt:lpstr>
      <vt:lpstr>맑은 고딕</vt:lpstr>
      <vt:lpstr>Arial</vt:lpstr>
      <vt:lpstr>Office 테마</vt:lpstr>
      <vt:lpstr>PowerPoint 프레젠테이션</vt:lpstr>
      <vt:lpstr>주요 개선점</vt:lpstr>
      <vt:lpstr>어드레스맵 단순화</vt:lpstr>
      <vt:lpstr>어드레스맵 단순화-필수항목에서 확장!</vt:lpstr>
      <vt:lpstr>어드레스맵 단순화</vt:lpstr>
      <vt:lpstr>어드레스맵 단순화</vt:lpstr>
      <vt:lpstr>어드레스맵 단순화</vt:lpstr>
      <vt:lpstr>자동Validation</vt:lpstr>
      <vt:lpstr>단위테스트-기존 Cim V3 구조 문제점</vt:lpstr>
      <vt:lpstr>단위테스트-기존 Cim V3 구조 문제점</vt:lpstr>
      <vt:lpstr>단위테스트-기존 Cim V3 구조 문제점</vt:lpstr>
      <vt:lpstr>단위테스트-기존 Cim V3 구조 문제점</vt:lpstr>
      <vt:lpstr>단순한 구조-기존 Cim V3 구조</vt:lpstr>
      <vt:lpstr>단순한 구조 -기존 Cim V3 구조</vt:lpstr>
      <vt:lpstr>단순한 구조-Cim V4 구조</vt:lpstr>
      <vt:lpstr>업무분장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petework</dc:creator>
  <cp:lastModifiedBy>선관 김</cp:lastModifiedBy>
  <cp:revision>380</cp:revision>
  <dcterms:created xsi:type="dcterms:W3CDTF">2010-03-23T10:27:02Z</dcterms:created>
  <dcterms:modified xsi:type="dcterms:W3CDTF">2020-09-21T01:39:56Z</dcterms:modified>
</cp:coreProperties>
</file>