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2" r:id="rId9"/>
    <p:sldId id="325" r:id="rId10"/>
    <p:sldId id="326" r:id="rId11"/>
    <p:sldId id="327" r:id="rId12"/>
    <p:sldId id="328" r:id="rId13"/>
    <p:sldId id="321" r:id="rId14"/>
    <p:sldId id="323" r:id="rId15"/>
    <p:sldId id="324" r:id="rId16"/>
    <p:sldId id="31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39B59F-FF6B-4F4C-9F97-D670D40A5B08}">
          <p14:sldIdLst>
            <p14:sldId id="256"/>
            <p14:sldId id="315"/>
          </p14:sldIdLst>
        </p14:section>
        <p14:section name="어드레스맵 단순화" id="{39701994-83FE-46FE-99E4-12F9F85F976E}">
          <p14:sldIdLst>
            <p14:sldId id="316"/>
            <p14:sldId id="317"/>
            <p14:sldId id="318"/>
            <p14:sldId id="319"/>
            <p14:sldId id="320"/>
          </p14:sldIdLst>
        </p14:section>
        <p14:section name="자동Validation" id="{25AA01C0-B4DD-4024-ACA3-0074B55A24ED}">
          <p14:sldIdLst>
            <p14:sldId id="322"/>
          </p14:sldIdLst>
        </p14:section>
        <p14:section name="단위테스트" id="{DAABC107-8487-4697-A672-17B1DA4E0D7E}">
          <p14:sldIdLst>
            <p14:sldId id="325"/>
            <p14:sldId id="326"/>
            <p14:sldId id="327"/>
            <p14:sldId id="328"/>
          </p14:sldIdLst>
        </p14:section>
        <p14:section name="단순한 구조" id="{FBE8C3DF-8457-477A-849B-F1700143A4F7}">
          <p14:sldIdLst>
            <p14:sldId id="321"/>
            <p14:sldId id="323"/>
            <p14:sldId id="324"/>
          </p14:sldIdLst>
        </p14:section>
        <p14:section name="QnA" id="{941A9599-023B-4A32-ACBC-40BE01D723E1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4C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2" autoAdjust="0"/>
    <p:restoredTop sz="93159" autoAdjust="0"/>
  </p:normalViewPr>
  <p:slideViewPr>
    <p:cSldViewPr>
      <p:cViewPr varScale="1">
        <p:scale>
          <a:sx n="91" d="100"/>
          <a:sy n="91" d="100"/>
        </p:scale>
        <p:origin x="114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76DB-ACEF-4D65-B45D-CC55A89BF749}" type="doc">
      <dgm:prSet loTypeId="urn:microsoft.com/office/officeart/2005/8/layout/cycle8" loCatId="cycle" qsTypeId="urn:microsoft.com/office/officeart/2005/8/quickstyle/3d2" qsCatId="3D" csTypeId="urn:microsoft.com/office/officeart/2005/8/colors/colorful1" csCatId="colorful" phldr="1"/>
      <dgm:spPr/>
    </dgm:pt>
    <dgm:pt modelId="{E6D1231B-97A8-4583-93A2-D092806CBEA3}">
      <dgm:prSet phldrT="[텍스트]"/>
      <dgm:spPr/>
      <dgm:t>
        <a:bodyPr/>
        <a:lstStyle/>
        <a:p>
          <a:pPr latinLnBrk="1"/>
          <a:r>
            <a:rPr lang="ko-KR" altLang="en-US"/>
            <a:t>단위테스트</a:t>
          </a:r>
          <a:r>
            <a:rPr lang="en-US" altLang="ko-KR"/>
            <a:t>(T</a:t>
          </a:r>
          <a:br>
            <a:rPr lang="en-US" altLang="ko-KR"/>
          </a:br>
          <a:r>
            <a:rPr lang="en-US" altLang="ko-KR"/>
            <a:t>DD)</a:t>
          </a:r>
          <a:endParaRPr lang="ko-KR" altLang="en-US"/>
        </a:p>
      </dgm:t>
    </dgm:pt>
    <dgm:pt modelId="{6D18418F-4EF6-429E-9171-F8C31594F2D3}" type="par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C7BC614D-D261-4F8B-B9A6-62D7E0D5A4B0}" type="sib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AD0BC9E3-BECD-42D0-87CE-EB6DEA4AF888}">
      <dgm:prSet phldrT="[텍스트]"/>
      <dgm:spPr/>
      <dgm:t>
        <a:bodyPr/>
        <a:lstStyle/>
        <a:p>
          <a:pPr latinLnBrk="1"/>
          <a:r>
            <a:rPr lang="ko-KR" altLang="en-US"/>
            <a:t>어드레스맵 단순화</a:t>
          </a:r>
        </a:p>
      </dgm:t>
    </dgm:pt>
    <dgm:pt modelId="{49ADE49A-C96F-49EC-9A19-05F37EAC4534}" type="par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8B369BAC-7745-4C30-8C86-53E5B9439547}" type="sib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FDD61491-FCEA-4278-873D-081F356B75C4}">
      <dgm:prSet phldrT="[텍스트]"/>
      <dgm:spPr/>
      <dgm:t>
        <a:bodyPr/>
        <a:lstStyle/>
        <a:p>
          <a:pPr latinLnBrk="1"/>
          <a:r>
            <a:rPr lang="ko-KR" altLang="en-US"/>
            <a:t>단순한 구조</a:t>
          </a:r>
        </a:p>
      </dgm:t>
    </dgm:pt>
    <dgm:pt modelId="{86CB5810-84A0-4C14-B21B-523E3CB47AE3}" type="par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BCA539F-591A-46CC-B253-0D4D416A1F52}" type="sib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F1A6332-A05C-41CD-8206-D0DF56A948C0}" type="pres">
      <dgm:prSet presAssocID="{C72D76DB-ACEF-4D65-B45D-CC55A89BF749}" presName="compositeShape" presStyleCnt="0">
        <dgm:presLayoutVars>
          <dgm:chMax val="7"/>
          <dgm:dir/>
          <dgm:resizeHandles val="exact"/>
        </dgm:presLayoutVars>
      </dgm:prSet>
      <dgm:spPr/>
    </dgm:pt>
    <dgm:pt modelId="{62972290-44ED-4ED2-A325-8AF40E315289}" type="pres">
      <dgm:prSet presAssocID="{C72D76DB-ACEF-4D65-B45D-CC55A89BF749}" presName="wedge1" presStyleLbl="node1" presStyleIdx="0" presStyleCnt="3"/>
      <dgm:spPr/>
    </dgm:pt>
    <dgm:pt modelId="{EFFCFA90-B470-4ABC-BFC8-7E9253FD8253}" type="pres">
      <dgm:prSet presAssocID="{C72D76DB-ACEF-4D65-B45D-CC55A89BF749}" presName="dummy1a" presStyleCnt="0"/>
      <dgm:spPr/>
    </dgm:pt>
    <dgm:pt modelId="{DAAAAED0-A954-4229-95E1-61523AB4962C}" type="pres">
      <dgm:prSet presAssocID="{C72D76DB-ACEF-4D65-B45D-CC55A89BF749}" presName="dummy1b" presStyleCnt="0"/>
      <dgm:spPr/>
    </dgm:pt>
    <dgm:pt modelId="{7348E514-46A4-414A-B0D8-F40DDBC1C431}" type="pres">
      <dgm:prSet presAssocID="{C72D76DB-ACEF-4D65-B45D-CC55A89BF7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770FF4-0F35-4D81-9BD3-536F681A6FF6}" type="pres">
      <dgm:prSet presAssocID="{C72D76DB-ACEF-4D65-B45D-CC55A89BF749}" presName="wedge2" presStyleLbl="node1" presStyleIdx="1" presStyleCnt="3"/>
      <dgm:spPr/>
    </dgm:pt>
    <dgm:pt modelId="{85BC813E-E69B-4271-9815-7B2D100ECF9A}" type="pres">
      <dgm:prSet presAssocID="{C72D76DB-ACEF-4D65-B45D-CC55A89BF749}" presName="dummy2a" presStyleCnt="0"/>
      <dgm:spPr/>
    </dgm:pt>
    <dgm:pt modelId="{C7D68770-8028-46EB-896C-63196A42692A}" type="pres">
      <dgm:prSet presAssocID="{C72D76DB-ACEF-4D65-B45D-CC55A89BF749}" presName="dummy2b" presStyleCnt="0"/>
      <dgm:spPr/>
    </dgm:pt>
    <dgm:pt modelId="{BF54AA4E-6EEA-4C2E-B444-470D1A0A1E57}" type="pres">
      <dgm:prSet presAssocID="{C72D76DB-ACEF-4D65-B45D-CC55A89BF7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EDDBA3F-2A6D-4BA8-9A87-D653C2ABA950}" type="pres">
      <dgm:prSet presAssocID="{C72D76DB-ACEF-4D65-B45D-CC55A89BF749}" presName="wedge3" presStyleLbl="node1" presStyleIdx="2" presStyleCnt="3"/>
      <dgm:spPr/>
    </dgm:pt>
    <dgm:pt modelId="{379A5CD1-B876-4B89-B98E-B4FD275EFFEB}" type="pres">
      <dgm:prSet presAssocID="{C72D76DB-ACEF-4D65-B45D-CC55A89BF749}" presName="dummy3a" presStyleCnt="0"/>
      <dgm:spPr/>
    </dgm:pt>
    <dgm:pt modelId="{2C0C54E2-8FB0-41DC-8421-7207B63DD7F0}" type="pres">
      <dgm:prSet presAssocID="{C72D76DB-ACEF-4D65-B45D-CC55A89BF749}" presName="dummy3b" presStyleCnt="0"/>
      <dgm:spPr/>
    </dgm:pt>
    <dgm:pt modelId="{EA576DF3-F9DF-4D44-9418-D6B1A27B8A7A}" type="pres">
      <dgm:prSet presAssocID="{C72D76DB-ACEF-4D65-B45D-CC55A89BF7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16CA72C-5444-4469-9C15-4AFD688AADDF}" type="pres">
      <dgm:prSet presAssocID="{C7BC614D-D261-4F8B-B9A6-62D7E0D5A4B0}" presName="arrowWedge1" presStyleLbl="fgSibTrans2D1" presStyleIdx="0" presStyleCnt="3"/>
      <dgm:spPr/>
    </dgm:pt>
    <dgm:pt modelId="{64EA4D19-A818-46F2-ADAF-FAED9F5F27F4}" type="pres">
      <dgm:prSet presAssocID="{8B369BAC-7745-4C30-8C86-53E5B9439547}" presName="arrowWedge2" presStyleLbl="fgSibTrans2D1" presStyleIdx="1" presStyleCnt="3"/>
      <dgm:spPr/>
    </dgm:pt>
    <dgm:pt modelId="{B9BDBEDE-1AE7-4128-B93A-3B6771235047}" type="pres">
      <dgm:prSet presAssocID="{3BCA539F-591A-46CC-B253-0D4D416A1F52}" presName="arrowWedge3" presStyleLbl="fgSibTrans2D1" presStyleIdx="2" presStyleCnt="3"/>
      <dgm:spPr/>
    </dgm:pt>
  </dgm:ptLst>
  <dgm:cxnLst>
    <dgm:cxn modelId="{B19BFA00-9519-48CE-ABD5-3426269724B1}" type="presOf" srcId="{C72D76DB-ACEF-4D65-B45D-CC55A89BF749}" destId="{3F1A6332-A05C-41CD-8206-D0DF56A948C0}" srcOrd="0" destOrd="0" presId="urn:microsoft.com/office/officeart/2005/8/layout/cycle8"/>
    <dgm:cxn modelId="{40742005-15D5-464C-9DBE-D6E40343066D}" srcId="{C72D76DB-ACEF-4D65-B45D-CC55A89BF749}" destId="{FDD61491-FCEA-4278-873D-081F356B75C4}" srcOrd="2" destOrd="0" parTransId="{86CB5810-84A0-4C14-B21B-523E3CB47AE3}" sibTransId="{3BCA539F-591A-46CC-B253-0D4D416A1F52}"/>
    <dgm:cxn modelId="{D83DEA12-BE54-486F-9E02-07D2E8E6AEB1}" srcId="{C72D76DB-ACEF-4D65-B45D-CC55A89BF749}" destId="{E6D1231B-97A8-4583-93A2-D092806CBEA3}" srcOrd="0" destOrd="0" parTransId="{6D18418F-4EF6-429E-9171-F8C31594F2D3}" sibTransId="{C7BC614D-D261-4F8B-B9A6-62D7E0D5A4B0}"/>
    <dgm:cxn modelId="{44942218-F076-438E-AF88-2FEF5ABB95FD}" type="presOf" srcId="{E6D1231B-97A8-4583-93A2-D092806CBEA3}" destId="{7348E514-46A4-414A-B0D8-F40DDBC1C431}" srcOrd="1" destOrd="0" presId="urn:microsoft.com/office/officeart/2005/8/layout/cycle8"/>
    <dgm:cxn modelId="{118AD760-F1A9-4144-B6C9-EB94CB3DFF04}" type="presOf" srcId="{AD0BC9E3-BECD-42D0-87CE-EB6DEA4AF888}" destId="{BF54AA4E-6EEA-4C2E-B444-470D1A0A1E57}" srcOrd="1" destOrd="0" presId="urn:microsoft.com/office/officeart/2005/8/layout/cycle8"/>
    <dgm:cxn modelId="{82488AB2-E673-4877-9050-BB58306A1875}" type="presOf" srcId="{AD0BC9E3-BECD-42D0-87CE-EB6DEA4AF888}" destId="{95770FF4-0F35-4D81-9BD3-536F681A6FF6}" srcOrd="0" destOrd="0" presId="urn:microsoft.com/office/officeart/2005/8/layout/cycle8"/>
    <dgm:cxn modelId="{22E864B3-D235-4738-99AF-F017A0730461}" type="presOf" srcId="{E6D1231B-97A8-4583-93A2-D092806CBEA3}" destId="{62972290-44ED-4ED2-A325-8AF40E315289}" srcOrd="0" destOrd="0" presId="urn:microsoft.com/office/officeart/2005/8/layout/cycle8"/>
    <dgm:cxn modelId="{027DB2C3-D2C4-4F4E-BECC-6D6B0F957FD0}" type="presOf" srcId="{FDD61491-FCEA-4278-873D-081F356B75C4}" destId="{EA576DF3-F9DF-4D44-9418-D6B1A27B8A7A}" srcOrd="1" destOrd="0" presId="urn:microsoft.com/office/officeart/2005/8/layout/cycle8"/>
    <dgm:cxn modelId="{473E7FD5-E99D-4D10-8307-6D1519B800AC}" srcId="{C72D76DB-ACEF-4D65-B45D-CC55A89BF749}" destId="{AD0BC9E3-BECD-42D0-87CE-EB6DEA4AF888}" srcOrd="1" destOrd="0" parTransId="{49ADE49A-C96F-49EC-9A19-05F37EAC4534}" sibTransId="{8B369BAC-7745-4C30-8C86-53E5B9439547}"/>
    <dgm:cxn modelId="{97C839E7-A4FF-4473-8DD3-82B199C229CC}" type="presOf" srcId="{FDD61491-FCEA-4278-873D-081F356B75C4}" destId="{7EDDBA3F-2A6D-4BA8-9A87-D653C2ABA950}" srcOrd="0" destOrd="0" presId="urn:microsoft.com/office/officeart/2005/8/layout/cycle8"/>
    <dgm:cxn modelId="{54A94C24-C123-4171-9D91-CE08E2987659}" type="presParOf" srcId="{3F1A6332-A05C-41CD-8206-D0DF56A948C0}" destId="{62972290-44ED-4ED2-A325-8AF40E315289}" srcOrd="0" destOrd="0" presId="urn:microsoft.com/office/officeart/2005/8/layout/cycle8"/>
    <dgm:cxn modelId="{8BFCE79B-DD7D-4182-9A42-D7D4D470BA94}" type="presParOf" srcId="{3F1A6332-A05C-41CD-8206-D0DF56A948C0}" destId="{EFFCFA90-B470-4ABC-BFC8-7E9253FD8253}" srcOrd="1" destOrd="0" presId="urn:microsoft.com/office/officeart/2005/8/layout/cycle8"/>
    <dgm:cxn modelId="{358464FE-145E-40D5-9746-3F155E25EF48}" type="presParOf" srcId="{3F1A6332-A05C-41CD-8206-D0DF56A948C0}" destId="{DAAAAED0-A954-4229-95E1-61523AB4962C}" srcOrd="2" destOrd="0" presId="urn:microsoft.com/office/officeart/2005/8/layout/cycle8"/>
    <dgm:cxn modelId="{95D356AF-4A15-4FC6-92BC-06ECFAEC30C3}" type="presParOf" srcId="{3F1A6332-A05C-41CD-8206-D0DF56A948C0}" destId="{7348E514-46A4-414A-B0D8-F40DDBC1C431}" srcOrd="3" destOrd="0" presId="urn:microsoft.com/office/officeart/2005/8/layout/cycle8"/>
    <dgm:cxn modelId="{98FCC029-C770-4794-B011-9A0B8D37667A}" type="presParOf" srcId="{3F1A6332-A05C-41CD-8206-D0DF56A948C0}" destId="{95770FF4-0F35-4D81-9BD3-536F681A6FF6}" srcOrd="4" destOrd="0" presId="urn:microsoft.com/office/officeart/2005/8/layout/cycle8"/>
    <dgm:cxn modelId="{E8D9E0D9-4E9F-4F5C-952A-9734E6638687}" type="presParOf" srcId="{3F1A6332-A05C-41CD-8206-D0DF56A948C0}" destId="{85BC813E-E69B-4271-9815-7B2D100ECF9A}" srcOrd="5" destOrd="0" presId="urn:microsoft.com/office/officeart/2005/8/layout/cycle8"/>
    <dgm:cxn modelId="{CA365F94-1C46-4C35-934B-D8375C5F35A0}" type="presParOf" srcId="{3F1A6332-A05C-41CD-8206-D0DF56A948C0}" destId="{C7D68770-8028-46EB-896C-63196A42692A}" srcOrd="6" destOrd="0" presId="urn:microsoft.com/office/officeart/2005/8/layout/cycle8"/>
    <dgm:cxn modelId="{ADAEA8AA-5DC0-4835-BF75-01376FBAAE0B}" type="presParOf" srcId="{3F1A6332-A05C-41CD-8206-D0DF56A948C0}" destId="{BF54AA4E-6EEA-4C2E-B444-470D1A0A1E57}" srcOrd="7" destOrd="0" presId="urn:microsoft.com/office/officeart/2005/8/layout/cycle8"/>
    <dgm:cxn modelId="{0DFFC9EC-9A8F-4196-8C2D-FC147CF64564}" type="presParOf" srcId="{3F1A6332-A05C-41CD-8206-D0DF56A948C0}" destId="{7EDDBA3F-2A6D-4BA8-9A87-D653C2ABA950}" srcOrd="8" destOrd="0" presId="urn:microsoft.com/office/officeart/2005/8/layout/cycle8"/>
    <dgm:cxn modelId="{E4D4C9E9-ABC5-4838-A978-3A5CC0BF5595}" type="presParOf" srcId="{3F1A6332-A05C-41CD-8206-D0DF56A948C0}" destId="{379A5CD1-B876-4B89-B98E-B4FD275EFFEB}" srcOrd="9" destOrd="0" presId="urn:microsoft.com/office/officeart/2005/8/layout/cycle8"/>
    <dgm:cxn modelId="{30F3E74F-C562-42C0-925F-EE6E33705211}" type="presParOf" srcId="{3F1A6332-A05C-41CD-8206-D0DF56A948C0}" destId="{2C0C54E2-8FB0-41DC-8421-7207B63DD7F0}" srcOrd="10" destOrd="0" presId="urn:microsoft.com/office/officeart/2005/8/layout/cycle8"/>
    <dgm:cxn modelId="{C2376621-BC79-4BF5-ABD9-6DED983A5EFE}" type="presParOf" srcId="{3F1A6332-A05C-41CD-8206-D0DF56A948C0}" destId="{EA576DF3-F9DF-4D44-9418-D6B1A27B8A7A}" srcOrd="11" destOrd="0" presId="urn:microsoft.com/office/officeart/2005/8/layout/cycle8"/>
    <dgm:cxn modelId="{EBEE921B-9075-4B98-B299-1048AEB52475}" type="presParOf" srcId="{3F1A6332-A05C-41CD-8206-D0DF56A948C0}" destId="{F16CA72C-5444-4469-9C15-4AFD688AADDF}" srcOrd="12" destOrd="0" presId="urn:microsoft.com/office/officeart/2005/8/layout/cycle8"/>
    <dgm:cxn modelId="{71B527E4-0245-452D-8013-E339E4F25D6B}" type="presParOf" srcId="{3F1A6332-A05C-41CD-8206-D0DF56A948C0}" destId="{64EA4D19-A818-46F2-ADAF-FAED9F5F27F4}" srcOrd="13" destOrd="0" presId="urn:microsoft.com/office/officeart/2005/8/layout/cycle8"/>
    <dgm:cxn modelId="{D2DDD4A1-B9B6-4420-895B-03957D34051D}" type="presParOf" srcId="{3F1A6332-A05C-41CD-8206-D0DF56A948C0}" destId="{B9BDBEDE-1AE7-4128-B93A-3B677123504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복잡한 시트</a:t>
          </a:r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필수항목에서 확장</a:t>
          </a:r>
          <a:r>
            <a:rPr lang="en-US" altLang="ko-KR"/>
            <a:t>!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양식</a:t>
          </a:r>
          <a:r>
            <a:rPr lang="en-US" altLang="ko-KR"/>
            <a:t>(</a:t>
          </a:r>
          <a:r>
            <a:rPr lang="ko-KR" altLang="en-US"/>
            <a:t>엑셀</a:t>
          </a:r>
          <a:r>
            <a:rPr lang="en-US" altLang="ko-KR"/>
            <a:t>)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고객양식</a:t>
          </a:r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엑셀</a:t>
          </a:r>
          <a:r>
            <a:rPr lang="en-US" altLang="ko-KR"/>
            <a:t>, </a:t>
          </a:r>
          <a:r>
            <a:rPr lang="ko-KR" altLang="en-US"/>
            <a:t>메크로</a:t>
          </a:r>
          <a:r>
            <a:rPr lang="en-US" altLang="ko-KR"/>
            <a:t>, VSTO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코드</a:t>
          </a:r>
          <a:r>
            <a:rPr lang="en-US" altLang="ko-KR"/>
            <a:t>, VSTO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수정</a:t>
          </a:r>
          <a:r>
            <a:rPr lang="en-US" altLang="ko-KR"/>
            <a:t>, </a:t>
          </a:r>
          <a:r>
            <a:rPr lang="ko-KR" altLang="en-US"/>
            <a:t>검증 어려움</a:t>
          </a:r>
          <a:r>
            <a:rPr lang="en-US" altLang="ko-KR"/>
            <a:t>	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자동</a:t>
          </a:r>
          <a:r>
            <a:rPr lang="en-US" altLang="ko-KR"/>
            <a:t>Validation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398B6B-EC4E-481E-A661-FF09226CCCB8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D8C29AD-EE16-43E1-B4B8-B9B8D810369D}" type="par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14243ACF-6AB5-418A-8E3F-262CC0A59D05}" type="sib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6EBD66C3-DF0A-4FFB-A7F8-441240AA1E27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9E85187-8123-4E58-9EBF-B966E82E89BB}" type="parTrans" cxnId="{53BCC0ED-87F3-45EE-838A-6A97B4620370}">
      <dgm:prSet/>
      <dgm:spPr/>
      <dgm:t>
        <a:bodyPr/>
        <a:lstStyle/>
        <a:p>
          <a:pPr latinLnBrk="1"/>
          <a:endParaRPr lang="ko-KR" altLang="en-US"/>
        </a:p>
      </dgm:t>
    </dgm:pt>
    <dgm:pt modelId="{AD3ECA1C-4B5F-4818-9883-B713825288BC}" type="sibTrans" cxnId="{53BCC0ED-87F3-45EE-838A-6A97B4620370}">
      <dgm:prSet/>
      <dgm:spPr/>
      <dgm:t>
        <a:bodyPr/>
        <a:lstStyle/>
        <a:p>
          <a:pPr latinLnBrk="1"/>
          <a:endParaRPr lang="ko-KR" altLang="en-US"/>
        </a:p>
      </dgm:t>
    </dgm:pt>
    <dgm:pt modelId="{5C241E5D-5E6E-448D-92B9-2342020E406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7BB8DA6-F539-4786-BD65-512B82ED9345}" type="parTrans" cxnId="{9E07A550-1BDF-41FF-99EC-EC8FA12FC937}">
      <dgm:prSet/>
      <dgm:spPr/>
      <dgm:t>
        <a:bodyPr/>
        <a:lstStyle/>
        <a:p>
          <a:pPr latinLnBrk="1"/>
          <a:endParaRPr lang="ko-KR" altLang="en-US"/>
        </a:p>
      </dgm:t>
    </dgm:pt>
    <dgm:pt modelId="{EB1397AD-8236-4DE1-B315-54E62FF3F47B}" type="sibTrans" cxnId="{9E07A550-1BDF-41FF-99EC-EC8FA12FC937}">
      <dgm:prSet/>
      <dgm:spPr/>
      <dgm:t>
        <a:bodyPr/>
        <a:lstStyle/>
        <a:p>
          <a:pPr latinLnBrk="1"/>
          <a:endParaRPr lang="ko-KR" altLang="en-US"/>
        </a:p>
      </dgm:t>
    </dgm:pt>
    <dgm:pt modelId="{2455F4D5-3C92-4139-8F97-C9B192661FF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538F55A-92E0-4065-9909-93D58B082C2E}" type="par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E36B6F7D-EFC5-44FE-8072-FD591CFA3B7C}" type="sib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D5CB5DC9-CD02-4377-9962-8A38E690C8DB}">
      <dgm:prSet phldrT="[텍스트]" custT="1"/>
      <dgm:spPr/>
      <dgm:t>
        <a:bodyPr/>
        <a:lstStyle/>
        <a:p>
          <a:pPr latinLnBrk="1"/>
          <a:r>
            <a:rPr lang="en-US" altLang="ko-KR" sz="1000"/>
            <a:t>MelsecDriver</a:t>
          </a:r>
          <a:endParaRPr lang="ko-KR" altLang="en-US" sz="1000"/>
        </a:p>
      </dgm:t>
    </dgm:pt>
    <dgm:pt modelId="{4DBAB8D6-87D4-4982-AB30-070D1AB43EBB}" type="par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88FBD160-22B0-4965-87B5-8F86F9A593E9}" type="sib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AE2F2950-4DA2-4B5C-B409-C3EAC91A1BEE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IAddressMapService</a:t>
          </a:r>
          <a:endParaRPr lang="ko-KR" altLang="en-US" sz="1000" b="1">
            <a:solidFill>
              <a:srgbClr val="FF0000"/>
            </a:solidFill>
          </a:endParaRPr>
        </a:p>
      </dgm:t>
    </dgm:pt>
    <dgm:pt modelId="{BB6C4CE5-3970-45CB-ABE3-A43037D05669}" type="parTrans" cxnId="{D488DEA1-F9A9-4C99-89D9-50DAB244485A}">
      <dgm:prSet/>
      <dgm:spPr/>
      <dgm:t>
        <a:bodyPr/>
        <a:lstStyle/>
        <a:p>
          <a:pPr latinLnBrk="1"/>
          <a:endParaRPr lang="ko-KR" altLang="en-US"/>
        </a:p>
      </dgm:t>
    </dgm:pt>
    <dgm:pt modelId="{ADFA83DC-A3B6-4C21-AB5C-EE413AB43C4A}" type="sibTrans" cxnId="{D488DEA1-F9A9-4C99-89D9-50DAB244485A}">
      <dgm:prSet/>
      <dgm:spPr/>
      <dgm:t>
        <a:bodyPr/>
        <a:lstStyle/>
        <a:p>
          <a:pPr latinLnBrk="1"/>
          <a:endParaRPr lang="ko-KR" altLang="en-US"/>
        </a:p>
      </dgm:t>
    </dgm:pt>
    <dgm:pt modelId="{1284ADDE-F0B4-4DA0-9F4E-38C08D8B5634}">
      <dgm:prSet phldrT="[텍스트]" custT="1"/>
      <dgm:spPr/>
      <dgm:t>
        <a:bodyPr/>
        <a:lstStyle/>
        <a:p>
          <a:pPr latinLnBrk="1"/>
          <a:r>
            <a:rPr lang="en-US" altLang="ko-KR" sz="1000"/>
            <a:t>Model</a:t>
          </a:r>
          <a:endParaRPr lang="ko-KR" altLang="en-US" sz="1000"/>
        </a:p>
      </dgm:t>
    </dgm:pt>
    <dgm:pt modelId="{11FEC1A2-22C9-4D03-BEF9-C68C83C7F38C}" type="parTrans" cxnId="{EF229F70-BF8E-4BC0-BBDF-D9A1367E61AD}">
      <dgm:prSet/>
      <dgm:spPr/>
      <dgm:t>
        <a:bodyPr/>
        <a:lstStyle/>
        <a:p>
          <a:pPr latinLnBrk="1"/>
          <a:endParaRPr lang="ko-KR" altLang="en-US"/>
        </a:p>
      </dgm:t>
    </dgm:pt>
    <dgm:pt modelId="{34C958CE-FFFD-4AE9-B884-0CD98E9A6951}" type="sibTrans" cxnId="{EF229F70-BF8E-4BC0-BBDF-D9A1367E61AD}">
      <dgm:prSet/>
      <dgm:spPr/>
      <dgm:t>
        <a:bodyPr/>
        <a:lstStyle/>
        <a:p>
          <a:pPr latinLnBrk="1"/>
          <a:endParaRPr lang="ko-KR" altLang="en-US"/>
        </a:p>
      </dgm:t>
    </dgm:pt>
    <dgm:pt modelId="{D3022967-AE3E-4728-84DA-B69C009FADBB}">
      <dgm:prSet phldrT="[텍스트]" custT="1"/>
      <dgm:spPr/>
      <dgm:t>
        <a:bodyPr/>
        <a:lstStyle/>
        <a:p>
          <a:pPr latinLnBrk="1"/>
          <a:r>
            <a:rPr lang="en-US" altLang="ko-KR" sz="1000"/>
            <a:t>ModbusDriver</a:t>
          </a:r>
          <a:endParaRPr lang="ko-KR" altLang="en-US" sz="1000"/>
        </a:p>
      </dgm:t>
    </dgm:pt>
    <dgm:pt modelId="{BCF0533B-E71F-4793-80ED-C96481712F7E}" type="par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1828437-3B78-408D-99EA-4DBE09ACEB4B}" type="sib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A997B30-05BF-43F6-BC0C-FCF7B5A9A1CA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IDataCollect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1BC92FD-6EFD-4139-94BB-C81A863F1782}" type="par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4C6C1E0F-2745-442C-8EE1-A96DCAF8036F}" type="sib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33D06E4F-F42B-4E8B-931F-8390D8A5A393}">
      <dgm:prSet phldrT="[텍스트]" custT="1"/>
      <dgm:spPr/>
      <dgm:t>
        <a:bodyPr/>
        <a:lstStyle/>
        <a:p>
          <a:pPr latinLnBrk="1"/>
          <a:r>
            <a:rPr lang="en-US" altLang="ko-KR" sz="1000"/>
            <a:t>TimerDataCollect</a:t>
          </a:r>
          <a:endParaRPr lang="ko-KR" altLang="en-US" sz="1000"/>
        </a:p>
      </dgm:t>
    </dgm:pt>
    <dgm:pt modelId="{D32D91FF-4902-4648-A2E2-80F7A2078688}" type="par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0B204757-0530-4817-960F-565920E53C02}" type="sib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B5FB8C4C-6D66-44B0-9A91-7C8B8184039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57AF6238-995E-4083-9643-4FB26EECEE49}" type="parTrans" cxnId="{1E3CC00D-B299-4B80-B8C8-19F0A2B61223}">
      <dgm:prSet/>
      <dgm:spPr/>
      <dgm:t>
        <a:bodyPr/>
        <a:lstStyle/>
        <a:p>
          <a:pPr latinLnBrk="1"/>
          <a:endParaRPr lang="ko-KR" altLang="en-US"/>
        </a:p>
      </dgm:t>
    </dgm:pt>
    <dgm:pt modelId="{F7A2541F-A7C4-4E7C-A3B3-86056014577B}" type="sibTrans" cxnId="{1E3CC00D-B299-4B80-B8C8-19F0A2B61223}">
      <dgm:prSet/>
      <dgm:spPr/>
      <dgm:t>
        <a:bodyPr/>
        <a:lstStyle/>
        <a:p>
          <a:pPr latinLnBrk="1"/>
          <a:endParaRPr lang="ko-KR" altLang="en-US"/>
        </a:p>
      </dgm:t>
    </dgm:pt>
    <dgm:pt modelId="{A4EE5B75-5CCF-42E4-87A5-A04A726A2808}">
      <dgm:prSet phldrT="[텍스트]" custT="1"/>
      <dgm:spPr/>
      <dgm:t>
        <a:bodyPr/>
        <a:lstStyle/>
        <a:p>
          <a:pPr latinLnBrk="1"/>
          <a:r>
            <a:rPr lang="en-US" altLang="ko-KR" sz="1000"/>
            <a:t>MqTransfer</a:t>
          </a:r>
          <a:endParaRPr lang="ko-KR" altLang="en-US" sz="1000"/>
        </a:p>
      </dgm:t>
    </dgm:pt>
    <dgm:pt modelId="{5A9F1EDC-6A57-4DAF-B07C-A9DDDA4A9435}" type="parTrans" cxnId="{78207E33-48B5-4FEC-A192-5C1006023AE8}">
      <dgm:prSet/>
      <dgm:spPr/>
      <dgm:t>
        <a:bodyPr/>
        <a:lstStyle/>
        <a:p>
          <a:pPr latinLnBrk="1"/>
          <a:endParaRPr lang="ko-KR" altLang="en-US"/>
        </a:p>
      </dgm:t>
    </dgm:pt>
    <dgm:pt modelId="{3F6DC1C5-4B91-4B10-8F3C-628EC2A29E96}" type="sibTrans" cxnId="{78207E33-48B5-4FEC-A192-5C1006023AE8}">
      <dgm:prSet/>
      <dgm:spPr/>
      <dgm:t>
        <a:bodyPr/>
        <a:lstStyle/>
        <a:p>
          <a:pPr latinLnBrk="1"/>
          <a:endParaRPr lang="ko-KR" altLang="en-US"/>
        </a:p>
      </dgm:t>
    </dgm:pt>
    <dgm:pt modelId="{F6861CCE-F257-4BEA-8CBC-A258313C11DA}">
      <dgm:prSet phldrT="[텍스트]" custT="1"/>
      <dgm:spPr/>
      <dgm:t>
        <a:bodyPr/>
        <a:lstStyle/>
        <a:p>
          <a:pPr latinLnBrk="1"/>
          <a:r>
            <a:rPr lang="en-US" altLang="ko-KR" sz="1000"/>
            <a:t>EventDateCollect</a:t>
          </a:r>
          <a:endParaRPr lang="ko-KR" altLang="en-US" sz="1000"/>
        </a:p>
      </dgm:t>
    </dgm:pt>
    <dgm:pt modelId="{5C83B352-E1F2-408D-936D-1E6F84796351}" type="par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D9C768FE-7A71-44CA-807F-98DFE2694427}" type="sib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38B76EC9-3F40-4F13-A2D9-27D0A7CBEC6E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Logger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FDF290D-CDC1-479C-BBBE-F395B39A1E08}" type="par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C12C4B54-F6F5-46B0-AEAE-CB09F665B487}" type="sib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1560ACFA-CE20-4D27-8699-CEC1ADCD7578}">
      <dgm:prSet phldrT="[텍스트]" custT="1"/>
      <dgm:spPr/>
      <dgm:t>
        <a:bodyPr/>
        <a:lstStyle/>
        <a:p>
          <a:pPr latinLnBrk="1"/>
          <a:r>
            <a:rPr lang="en-US" altLang="ko-KR" sz="1000"/>
            <a:t>DeviceLogger</a:t>
          </a:r>
          <a:endParaRPr lang="ko-KR" altLang="en-US" sz="1000"/>
        </a:p>
      </dgm:t>
    </dgm:pt>
    <dgm:pt modelId="{B35CF0A0-1B87-43C9-B37F-42025BCECC8D}" type="par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7B93E4DD-A5CB-4F52-91C6-3315A868C491}" type="sib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9A22C057-4A4B-46E3-84F7-B5D19113E2DC}">
      <dgm:prSet phldrT="[텍스트]" custT="1"/>
      <dgm:spPr/>
      <dgm:t>
        <a:bodyPr/>
        <a:lstStyle/>
        <a:p>
          <a:pPr latinLnBrk="1"/>
          <a:r>
            <a:rPr lang="en-US" altLang="ko-KR" sz="1000"/>
            <a:t>CsvLogger</a:t>
          </a:r>
          <a:endParaRPr lang="ko-KR" altLang="en-US" sz="1000"/>
        </a:p>
      </dgm:t>
    </dgm:pt>
    <dgm:pt modelId="{A32B2F88-2F3A-4924-9C3A-87884648F901}" type="par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D824C4E3-E20C-4668-8311-BAEEF44DF53D}" type="sib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A4C9709D-545D-4C67-9C79-E78F80710D4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AddressData</a:t>
          </a:r>
          <a:endParaRPr lang="ko-KR" altLang="en-US" sz="1000" b="1">
            <a:solidFill>
              <a:srgbClr val="FF0000"/>
            </a:solidFill>
          </a:endParaRPr>
        </a:p>
      </dgm:t>
    </dgm:pt>
    <dgm:pt modelId="{70446484-9994-4C59-8A65-45B9801F582A}" type="parTrans" cxnId="{F76EEB0E-D18A-46A4-B1CD-779FBE2C8763}">
      <dgm:prSet/>
      <dgm:spPr/>
      <dgm:t>
        <a:bodyPr/>
        <a:lstStyle/>
        <a:p>
          <a:pPr latinLnBrk="1"/>
          <a:endParaRPr lang="ko-KR" altLang="en-US"/>
        </a:p>
      </dgm:t>
    </dgm:pt>
    <dgm:pt modelId="{6B09F57B-CF81-4EF7-B4B3-3DF958098193}" type="sibTrans" cxnId="{F76EEB0E-D18A-46A4-B1CD-779FBE2C8763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09900B-690C-4C38-9363-E291EAA2940C}" type="pres">
      <dgm:prSet presAssocID="{AD398B6B-EC4E-481E-A661-FF09226CCCB8}" presName="hierRoot1" presStyleCnt="0"/>
      <dgm:spPr/>
    </dgm:pt>
    <dgm:pt modelId="{B2230478-1F87-4955-A454-3FE6EFC9F7AD}" type="pres">
      <dgm:prSet presAssocID="{AD398B6B-EC4E-481E-A661-FF09226CCCB8}" presName="composite" presStyleCnt="0"/>
      <dgm:spPr/>
    </dgm:pt>
    <dgm:pt modelId="{AFCF13D7-0DED-4BD1-A055-60E0B68BD4B1}" type="pres">
      <dgm:prSet presAssocID="{AD398B6B-EC4E-481E-A661-FF09226CCCB8}" presName="background" presStyleLbl="node0" presStyleIdx="0" presStyleCnt="1"/>
      <dgm:spPr/>
    </dgm:pt>
    <dgm:pt modelId="{1C1727CD-0295-4143-B4AD-6B08DD888B4B}" type="pres">
      <dgm:prSet presAssocID="{AD398B6B-EC4E-481E-A661-FF09226CCCB8}" presName="text" presStyleLbl="fgAcc0" presStyleIdx="0" presStyleCnt="1">
        <dgm:presLayoutVars>
          <dgm:chPref val="3"/>
        </dgm:presLayoutVars>
      </dgm:prSet>
      <dgm:spPr/>
    </dgm:pt>
    <dgm:pt modelId="{1FC3D7B3-8EE8-4CBD-9508-8D3518DB1E78}" type="pres">
      <dgm:prSet presAssocID="{AD398B6B-EC4E-481E-A661-FF09226CCCB8}" presName="hierChild2" presStyleCnt="0"/>
      <dgm:spPr/>
    </dgm:pt>
    <dgm:pt modelId="{7D49C101-E155-4EEC-B8CF-49F774ADFDFD}" type="pres">
      <dgm:prSet presAssocID="{BB6C4CE5-3970-45CB-ABE3-A43037D05669}" presName="Name10" presStyleLbl="parChTrans1D2" presStyleIdx="0" presStyleCnt="6"/>
      <dgm:spPr/>
    </dgm:pt>
    <dgm:pt modelId="{AE70B2D8-AD39-4D2B-8302-C9153AE085B4}" type="pres">
      <dgm:prSet presAssocID="{AE2F2950-4DA2-4B5C-B409-C3EAC91A1BEE}" presName="hierRoot2" presStyleCnt="0"/>
      <dgm:spPr/>
    </dgm:pt>
    <dgm:pt modelId="{871FBF59-0C42-44FB-9F42-2F4221F10375}" type="pres">
      <dgm:prSet presAssocID="{AE2F2950-4DA2-4B5C-B409-C3EAC91A1BEE}" presName="composite2" presStyleCnt="0"/>
      <dgm:spPr/>
    </dgm:pt>
    <dgm:pt modelId="{5EE171E9-3478-4A53-80CF-B7AB9DD322AE}" type="pres">
      <dgm:prSet presAssocID="{AE2F2950-4DA2-4B5C-B409-C3EAC91A1BEE}" presName="background2" presStyleLbl="node2" presStyleIdx="0" presStyleCnt="6"/>
      <dgm:spPr/>
    </dgm:pt>
    <dgm:pt modelId="{386030E1-7AB0-479B-B679-93EC0BBDE7CC}" type="pres">
      <dgm:prSet presAssocID="{AE2F2950-4DA2-4B5C-B409-C3EAC91A1BEE}" presName="text2" presStyleLbl="fgAcc2" presStyleIdx="0" presStyleCnt="6">
        <dgm:presLayoutVars>
          <dgm:chPref val="3"/>
        </dgm:presLayoutVars>
      </dgm:prSet>
      <dgm:spPr/>
    </dgm:pt>
    <dgm:pt modelId="{596A8FBF-0B1C-4607-8FA4-A2996FE962C7}" type="pres">
      <dgm:prSet presAssocID="{AE2F2950-4DA2-4B5C-B409-C3EAC91A1BEE}" presName="hierChild3" presStyleCnt="0"/>
      <dgm:spPr/>
    </dgm:pt>
    <dgm:pt modelId="{CE137CB0-89B6-4297-A70F-F74A0937C72D}" type="pres">
      <dgm:prSet presAssocID="{11FEC1A2-22C9-4D03-BEF9-C68C83C7F38C}" presName="Name10" presStyleLbl="parChTrans1D2" presStyleIdx="1" presStyleCnt="6"/>
      <dgm:spPr/>
    </dgm:pt>
    <dgm:pt modelId="{AF31C61E-DDEC-43B6-A258-BC218F3BD908}" type="pres">
      <dgm:prSet presAssocID="{1284ADDE-F0B4-4DA0-9F4E-38C08D8B5634}" presName="hierRoot2" presStyleCnt="0"/>
      <dgm:spPr/>
    </dgm:pt>
    <dgm:pt modelId="{4037BA05-664C-441D-984D-96402CFB9E85}" type="pres">
      <dgm:prSet presAssocID="{1284ADDE-F0B4-4DA0-9F4E-38C08D8B5634}" presName="composite2" presStyleCnt="0"/>
      <dgm:spPr/>
    </dgm:pt>
    <dgm:pt modelId="{1B64628F-E231-4D89-82DC-2A94017BF80C}" type="pres">
      <dgm:prSet presAssocID="{1284ADDE-F0B4-4DA0-9F4E-38C08D8B5634}" presName="background2" presStyleLbl="node2" presStyleIdx="1" presStyleCnt="6"/>
      <dgm:spPr/>
    </dgm:pt>
    <dgm:pt modelId="{70A0D3E3-743F-4D81-9901-D144987BE020}" type="pres">
      <dgm:prSet presAssocID="{1284ADDE-F0B4-4DA0-9F4E-38C08D8B5634}" presName="text2" presStyleLbl="fgAcc2" presStyleIdx="1" presStyleCnt="6">
        <dgm:presLayoutVars>
          <dgm:chPref val="3"/>
        </dgm:presLayoutVars>
      </dgm:prSet>
      <dgm:spPr/>
    </dgm:pt>
    <dgm:pt modelId="{ABE20002-63DF-4FA4-97F1-E7E13D07F06C}" type="pres">
      <dgm:prSet presAssocID="{1284ADDE-F0B4-4DA0-9F4E-38C08D8B5634}" presName="hierChild3" presStyleCnt="0"/>
      <dgm:spPr/>
    </dgm:pt>
    <dgm:pt modelId="{32051591-1DB8-4568-84B7-AFAC65444473}" type="pres">
      <dgm:prSet presAssocID="{F9E85187-8123-4E58-9EBF-B966E82E89BB}" presName="Name17" presStyleLbl="parChTrans1D3" presStyleIdx="0" presStyleCnt="10"/>
      <dgm:spPr/>
    </dgm:pt>
    <dgm:pt modelId="{6B30E77A-2486-414E-968D-DC18A972A6B9}" type="pres">
      <dgm:prSet presAssocID="{6EBD66C3-DF0A-4FFB-A7F8-441240AA1E27}" presName="hierRoot3" presStyleCnt="0"/>
      <dgm:spPr/>
    </dgm:pt>
    <dgm:pt modelId="{5B93B419-BEAB-4E1E-9DA9-2638684F6A8F}" type="pres">
      <dgm:prSet presAssocID="{6EBD66C3-DF0A-4FFB-A7F8-441240AA1E27}" presName="composite3" presStyleCnt="0"/>
      <dgm:spPr/>
    </dgm:pt>
    <dgm:pt modelId="{BA5A5BD2-D7E3-420D-B2E7-44EFB9D473E4}" type="pres">
      <dgm:prSet presAssocID="{6EBD66C3-DF0A-4FFB-A7F8-441240AA1E27}" presName="background3" presStyleLbl="node3" presStyleIdx="0" presStyleCnt="10"/>
      <dgm:spPr/>
    </dgm:pt>
    <dgm:pt modelId="{9D4089DF-8ADC-4CEB-A174-0D6C046DF97C}" type="pres">
      <dgm:prSet presAssocID="{6EBD66C3-DF0A-4FFB-A7F8-441240AA1E27}" presName="text3" presStyleLbl="fgAcc3" presStyleIdx="0" presStyleCnt="10">
        <dgm:presLayoutVars>
          <dgm:chPref val="3"/>
        </dgm:presLayoutVars>
      </dgm:prSet>
      <dgm:spPr/>
    </dgm:pt>
    <dgm:pt modelId="{DA1290F4-A68D-4F45-842B-0C5C5805B390}" type="pres">
      <dgm:prSet presAssocID="{6EBD66C3-DF0A-4FFB-A7F8-441240AA1E27}" presName="hierChild4" presStyleCnt="0"/>
      <dgm:spPr/>
    </dgm:pt>
    <dgm:pt modelId="{5274E8AD-2226-4196-95EF-634907FED31F}" type="pres">
      <dgm:prSet presAssocID="{27BB8DA6-F539-4786-BD65-512B82ED9345}" presName="Name17" presStyleLbl="parChTrans1D3" presStyleIdx="1" presStyleCnt="10"/>
      <dgm:spPr/>
    </dgm:pt>
    <dgm:pt modelId="{168489C3-61DA-467F-933F-E250496038DE}" type="pres">
      <dgm:prSet presAssocID="{5C241E5D-5E6E-448D-92B9-2342020E4063}" presName="hierRoot3" presStyleCnt="0"/>
      <dgm:spPr/>
    </dgm:pt>
    <dgm:pt modelId="{E7E58970-6326-4C16-B6AB-139150C48EE2}" type="pres">
      <dgm:prSet presAssocID="{5C241E5D-5E6E-448D-92B9-2342020E4063}" presName="composite3" presStyleCnt="0"/>
      <dgm:spPr/>
    </dgm:pt>
    <dgm:pt modelId="{4211533D-B124-4AF1-8EEA-EDD82B387853}" type="pres">
      <dgm:prSet presAssocID="{5C241E5D-5E6E-448D-92B9-2342020E4063}" presName="background3" presStyleLbl="node3" presStyleIdx="1" presStyleCnt="10"/>
      <dgm:spPr/>
    </dgm:pt>
    <dgm:pt modelId="{5A2C8D3E-17BD-4AF0-8FD6-D7779CDC680A}" type="pres">
      <dgm:prSet presAssocID="{5C241E5D-5E6E-448D-92B9-2342020E4063}" presName="text3" presStyleLbl="fgAcc3" presStyleIdx="1" presStyleCnt="10">
        <dgm:presLayoutVars>
          <dgm:chPref val="3"/>
        </dgm:presLayoutVars>
      </dgm:prSet>
      <dgm:spPr/>
    </dgm:pt>
    <dgm:pt modelId="{9F5ECF6A-701D-4C42-BE7F-564D7C09C769}" type="pres">
      <dgm:prSet presAssocID="{5C241E5D-5E6E-448D-92B9-2342020E4063}" presName="hierChild4" presStyleCnt="0"/>
      <dgm:spPr/>
    </dgm:pt>
    <dgm:pt modelId="{E527CD2D-AD99-41F6-AE40-7E342CA25AAB}" type="pres">
      <dgm:prSet presAssocID="{70446484-9994-4C59-8A65-45B9801F582A}" presName="Name17" presStyleLbl="parChTrans1D3" presStyleIdx="2" presStyleCnt="10"/>
      <dgm:spPr/>
    </dgm:pt>
    <dgm:pt modelId="{106880B7-017A-4826-97EB-04D1670ACEEB}" type="pres">
      <dgm:prSet presAssocID="{A4C9709D-545D-4C67-9C79-E78F80710D43}" presName="hierRoot3" presStyleCnt="0"/>
      <dgm:spPr/>
    </dgm:pt>
    <dgm:pt modelId="{FF2EA76B-20FE-4BAA-8187-BF59BEDC9C58}" type="pres">
      <dgm:prSet presAssocID="{A4C9709D-545D-4C67-9C79-E78F80710D43}" presName="composite3" presStyleCnt="0"/>
      <dgm:spPr/>
    </dgm:pt>
    <dgm:pt modelId="{FD05FFDB-8A58-42FF-B8D3-70D841631AE2}" type="pres">
      <dgm:prSet presAssocID="{A4C9709D-545D-4C67-9C79-E78F80710D43}" presName="background3" presStyleLbl="node3" presStyleIdx="2" presStyleCnt="10"/>
      <dgm:spPr/>
    </dgm:pt>
    <dgm:pt modelId="{6EE4F236-E7BF-42DC-B5E0-10F8B59B5417}" type="pres">
      <dgm:prSet presAssocID="{A4C9709D-545D-4C67-9C79-E78F80710D43}" presName="text3" presStyleLbl="fgAcc3" presStyleIdx="2" presStyleCnt="10">
        <dgm:presLayoutVars>
          <dgm:chPref val="3"/>
        </dgm:presLayoutVars>
      </dgm:prSet>
      <dgm:spPr/>
    </dgm:pt>
    <dgm:pt modelId="{63360D56-FDBC-4517-91CA-7CA723837056}" type="pres">
      <dgm:prSet presAssocID="{A4C9709D-545D-4C67-9C79-E78F80710D43}" presName="hierChild4" presStyleCnt="0"/>
      <dgm:spPr/>
    </dgm:pt>
    <dgm:pt modelId="{1EF71D1E-5C9D-46C7-96C0-AD29E4874135}" type="pres">
      <dgm:prSet presAssocID="{3538F55A-92E0-4065-9909-93D58B082C2E}" presName="Name10" presStyleLbl="parChTrans1D2" presStyleIdx="2" presStyleCnt="6"/>
      <dgm:spPr/>
    </dgm:pt>
    <dgm:pt modelId="{7D56D712-38A9-49CB-9AC8-F594F63E93EF}" type="pres">
      <dgm:prSet presAssocID="{2455F4D5-3C92-4139-8F97-C9B192661FFB}" presName="hierRoot2" presStyleCnt="0"/>
      <dgm:spPr/>
    </dgm:pt>
    <dgm:pt modelId="{25FADCBC-DF99-4BF7-BD40-185C5B311E87}" type="pres">
      <dgm:prSet presAssocID="{2455F4D5-3C92-4139-8F97-C9B192661FFB}" presName="composite2" presStyleCnt="0"/>
      <dgm:spPr/>
    </dgm:pt>
    <dgm:pt modelId="{78AF28BA-70B9-43C8-AA74-D4B1C046B98A}" type="pres">
      <dgm:prSet presAssocID="{2455F4D5-3C92-4139-8F97-C9B192661FFB}" presName="background2" presStyleLbl="node2" presStyleIdx="2" presStyleCnt="6"/>
      <dgm:spPr/>
    </dgm:pt>
    <dgm:pt modelId="{92312FD4-07AA-4920-872D-1AC3A82A7419}" type="pres">
      <dgm:prSet presAssocID="{2455F4D5-3C92-4139-8F97-C9B192661FFB}" presName="text2" presStyleLbl="fgAcc2" presStyleIdx="2" presStyleCnt="6">
        <dgm:presLayoutVars>
          <dgm:chPref val="3"/>
        </dgm:presLayoutVars>
      </dgm:prSet>
      <dgm:spPr/>
    </dgm:pt>
    <dgm:pt modelId="{0E40F52E-418E-4D2E-A753-D7BC09290997}" type="pres">
      <dgm:prSet presAssocID="{2455F4D5-3C92-4139-8F97-C9B192661FFB}" presName="hierChild3" presStyleCnt="0"/>
      <dgm:spPr/>
    </dgm:pt>
    <dgm:pt modelId="{F64451DB-5B1C-4693-A864-9899CC8DF953}" type="pres">
      <dgm:prSet presAssocID="{4DBAB8D6-87D4-4982-AB30-070D1AB43EBB}" presName="Name17" presStyleLbl="parChTrans1D3" presStyleIdx="3" presStyleCnt="10"/>
      <dgm:spPr/>
    </dgm:pt>
    <dgm:pt modelId="{BCAA8537-6302-4D01-9A90-F8E8B90BF28C}" type="pres">
      <dgm:prSet presAssocID="{D5CB5DC9-CD02-4377-9962-8A38E690C8DB}" presName="hierRoot3" presStyleCnt="0"/>
      <dgm:spPr/>
    </dgm:pt>
    <dgm:pt modelId="{C071AEC0-CC0C-4AE1-9006-AF91F56221A6}" type="pres">
      <dgm:prSet presAssocID="{D5CB5DC9-CD02-4377-9962-8A38E690C8DB}" presName="composite3" presStyleCnt="0"/>
      <dgm:spPr/>
    </dgm:pt>
    <dgm:pt modelId="{F2F27772-E097-421E-8974-D72D3C02463D}" type="pres">
      <dgm:prSet presAssocID="{D5CB5DC9-CD02-4377-9962-8A38E690C8DB}" presName="background3" presStyleLbl="node3" presStyleIdx="3" presStyleCnt="10"/>
      <dgm:spPr/>
    </dgm:pt>
    <dgm:pt modelId="{517F49BA-16FB-45D3-9144-5B61CEF844E9}" type="pres">
      <dgm:prSet presAssocID="{D5CB5DC9-CD02-4377-9962-8A38E690C8DB}" presName="text3" presStyleLbl="fgAcc3" presStyleIdx="3" presStyleCnt="10">
        <dgm:presLayoutVars>
          <dgm:chPref val="3"/>
        </dgm:presLayoutVars>
      </dgm:prSet>
      <dgm:spPr/>
    </dgm:pt>
    <dgm:pt modelId="{82C19423-4B8C-40E3-94DA-D5767039908B}" type="pres">
      <dgm:prSet presAssocID="{D5CB5DC9-CD02-4377-9962-8A38E690C8DB}" presName="hierChild4" presStyleCnt="0"/>
      <dgm:spPr/>
    </dgm:pt>
    <dgm:pt modelId="{8F94AE68-BBCF-43C8-96EC-DB5B618E6866}" type="pres">
      <dgm:prSet presAssocID="{BCF0533B-E71F-4793-80ED-C96481712F7E}" presName="Name17" presStyleLbl="parChTrans1D3" presStyleIdx="4" presStyleCnt="10"/>
      <dgm:spPr/>
    </dgm:pt>
    <dgm:pt modelId="{167678B8-9F45-4EBD-8883-014A664F9550}" type="pres">
      <dgm:prSet presAssocID="{D3022967-AE3E-4728-84DA-B69C009FADBB}" presName="hierRoot3" presStyleCnt="0"/>
      <dgm:spPr/>
    </dgm:pt>
    <dgm:pt modelId="{F17A661A-1195-4602-84C9-25634CA14FDF}" type="pres">
      <dgm:prSet presAssocID="{D3022967-AE3E-4728-84DA-B69C009FADBB}" presName="composite3" presStyleCnt="0"/>
      <dgm:spPr/>
    </dgm:pt>
    <dgm:pt modelId="{5F5550A5-40CC-4005-86BC-E4C04542056F}" type="pres">
      <dgm:prSet presAssocID="{D3022967-AE3E-4728-84DA-B69C009FADBB}" presName="background3" presStyleLbl="node3" presStyleIdx="4" presStyleCnt="10"/>
      <dgm:spPr/>
    </dgm:pt>
    <dgm:pt modelId="{0D3A65CC-00FA-4284-A1A4-0AC6B36EEE8C}" type="pres">
      <dgm:prSet presAssocID="{D3022967-AE3E-4728-84DA-B69C009FADBB}" presName="text3" presStyleLbl="fgAcc3" presStyleIdx="4" presStyleCnt="10">
        <dgm:presLayoutVars>
          <dgm:chPref val="3"/>
        </dgm:presLayoutVars>
      </dgm:prSet>
      <dgm:spPr/>
    </dgm:pt>
    <dgm:pt modelId="{3690044E-B011-4EDC-A12C-AF5646B962D6}" type="pres">
      <dgm:prSet presAssocID="{D3022967-AE3E-4728-84DA-B69C009FADBB}" presName="hierChild4" presStyleCnt="0"/>
      <dgm:spPr/>
    </dgm:pt>
    <dgm:pt modelId="{270A4F23-8FA4-421F-85DF-45D91849B3B0}" type="pres">
      <dgm:prSet presAssocID="{81BC92FD-6EFD-4139-94BB-C81A863F1782}" presName="Name10" presStyleLbl="parChTrans1D2" presStyleIdx="3" presStyleCnt="6"/>
      <dgm:spPr/>
    </dgm:pt>
    <dgm:pt modelId="{322C4FB9-8F72-4DA7-B345-FEB35D6B950B}" type="pres">
      <dgm:prSet presAssocID="{AA997B30-05BF-43F6-BC0C-FCF7B5A9A1CA}" presName="hierRoot2" presStyleCnt="0"/>
      <dgm:spPr/>
    </dgm:pt>
    <dgm:pt modelId="{2754B075-48E5-49E9-8BA4-4C5E77257552}" type="pres">
      <dgm:prSet presAssocID="{AA997B30-05BF-43F6-BC0C-FCF7B5A9A1CA}" presName="composite2" presStyleCnt="0"/>
      <dgm:spPr/>
    </dgm:pt>
    <dgm:pt modelId="{7703711D-DF7C-48F8-91EA-D3100E8F4581}" type="pres">
      <dgm:prSet presAssocID="{AA997B30-05BF-43F6-BC0C-FCF7B5A9A1CA}" presName="background2" presStyleLbl="node2" presStyleIdx="3" presStyleCnt="6"/>
      <dgm:spPr/>
    </dgm:pt>
    <dgm:pt modelId="{A3E264F6-FCE2-44A2-8A0B-513C933A631A}" type="pres">
      <dgm:prSet presAssocID="{AA997B30-05BF-43F6-BC0C-FCF7B5A9A1CA}" presName="text2" presStyleLbl="fgAcc2" presStyleIdx="3" presStyleCnt="6">
        <dgm:presLayoutVars>
          <dgm:chPref val="3"/>
        </dgm:presLayoutVars>
      </dgm:prSet>
      <dgm:spPr/>
    </dgm:pt>
    <dgm:pt modelId="{ABBD9A7F-98DA-4209-BA98-E1B82854216E}" type="pres">
      <dgm:prSet presAssocID="{AA997B30-05BF-43F6-BC0C-FCF7B5A9A1CA}" presName="hierChild3" presStyleCnt="0"/>
      <dgm:spPr/>
    </dgm:pt>
    <dgm:pt modelId="{859F6883-EEB5-4792-8007-612B5999282F}" type="pres">
      <dgm:prSet presAssocID="{D32D91FF-4902-4648-A2E2-80F7A2078688}" presName="Name17" presStyleLbl="parChTrans1D3" presStyleIdx="5" presStyleCnt="10"/>
      <dgm:spPr/>
    </dgm:pt>
    <dgm:pt modelId="{016D0139-BC61-495B-8096-8E6D4E8FF7CB}" type="pres">
      <dgm:prSet presAssocID="{33D06E4F-F42B-4E8B-931F-8390D8A5A393}" presName="hierRoot3" presStyleCnt="0"/>
      <dgm:spPr/>
    </dgm:pt>
    <dgm:pt modelId="{A0BA01B2-1892-4D4F-8209-5D509EFB5BA2}" type="pres">
      <dgm:prSet presAssocID="{33D06E4F-F42B-4E8B-931F-8390D8A5A393}" presName="composite3" presStyleCnt="0"/>
      <dgm:spPr/>
    </dgm:pt>
    <dgm:pt modelId="{2EE76C6A-F472-489D-AF10-38C9F77E1887}" type="pres">
      <dgm:prSet presAssocID="{33D06E4F-F42B-4E8B-931F-8390D8A5A393}" presName="background3" presStyleLbl="node3" presStyleIdx="5" presStyleCnt="10"/>
      <dgm:spPr/>
    </dgm:pt>
    <dgm:pt modelId="{892C51A0-CAED-4BCA-8BB1-C8444016A5C2}" type="pres">
      <dgm:prSet presAssocID="{33D06E4F-F42B-4E8B-931F-8390D8A5A393}" presName="text3" presStyleLbl="fgAcc3" presStyleIdx="5" presStyleCnt="10">
        <dgm:presLayoutVars>
          <dgm:chPref val="3"/>
        </dgm:presLayoutVars>
      </dgm:prSet>
      <dgm:spPr/>
    </dgm:pt>
    <dgm:pt modelId="{333000DA-E916-4E6E-A961-62DC416B854C}" type="pres">
      <dgm:prSet presAssocID="{33D06E4F-F42B-4E8B-931F-8390D8A5A393}" presName="hierChild4" presStyleCnt="0"/>
      <dgm:spPr/>
    </dgm:pt>
    <dgm:pt modelId="{1700B587-320A-4C8F-BA70-B6FA49BEEF08}" type="pres">
      <dgm:prSet presAssocID="{5C83B352-E1F2-408D-936D-1E6F84796351}" presName="Name17" presStyleLbl="parChTrans1D3" presStyleIdx="6" presStyleCnt="10"/>
      <dgm:spPr/>
    </dgm:pt>
    <dgm:pt modelId="{8F7186B9-4EFB-4AA7-8E52-D33637B98622}" type="pres">
      <dgm:prSet presAssocID="{F6861CCE-F257-4BEA-8CBC-A258313C11DA}" presName="hierRoot3" presStyleCnt="0"/>
      <dgm:spPr/>
    </dgm:pt>
    <dgm:pt modelId="{873FE85E-77F4-4B24-BE58-24B8D2CF189E}" type="pres">
      <dgm:prSet presAssocID="{F6861CCE-F257-4BEA-8CBC-A258313C11DA}" presName="composite3" presStyleCnt="0"/>
      <dgm:spPr/>
    </dgm:pt>
    <dgm:pt modelId="{ACBA90E2-2B86-485C-92AC-FC9A159285C3}" type="pres">
      <dgm:prSet presAssocID="{F6861CCE-F257-4BEA-8CBC-A258313C11DA}" presName="background3" presStyleLbl="node3" presStyleIdx="6" presStyleCnt="10"/>
      <dgm:spPr/>
    </dgm:pt>
    <dgm:pt modelId="{EA4FA045-1DEE-434A-AA47-9ABE50FD8364}" type="pres">
      <dgm:prSet presAssocID="{F6861CCE-F257-4BEA-8CBC-A258313C11DA}" presName="text3" presStyleLbl="fgAcc3" presStyleIdx="6" presStyleCnt="10">
        <dgm:presLayoutVars>
          <dgm:chPref val="3"/>
        </dgm:presLayoutVars>
      </dgm:prSet>
      <dgm:spPr/>
    </dgm:pt>
    <dgm:pt modelId="{57E84E58-EB37-4077-A8DD-8AAD1E82FD78}" type="pres">
      <dgm:prSet presAssocID="{F6861CCE-F257-4BEA-8CBC-A258313C11DA}" presName="hierChild4" presStyleCnt="0"/>
      <dgm:spPr/>
    </dgm:pt>
    <dgm:pt modelId="{DA6E5A26-5221-4EDC-8A23-FC391ECB1B8C}" type="pres">
      <dgm:prSet presAssocID="{57AF6238-995E-4083-9643-4FB26EECEE49}" presName="Name10" presStyleLbl="parChTrans1D2" presStyleIdx="4" presStyleCnt="6"/>
      <dgm:spPr/>
    </dgm:pt>
    <dgm:pt modelId="{FFC81381-C79D-46B2-9B73-1B7963FD1919}" type="pres">
      <dgm:prSet presAssocID="{B5FB8C4C-6D66-44B0-9A91-7C8B81840393}" presName="hierRoot2" presStyleCnt="0"/>
      <dgm:spPr/>
    </dgm:pt>
    <dgm:pt modelId="{A53E7A8A-181D-4FFF-AC52-226464EBAEAE}" type="pres">
      <dgm:prSet presAssocID="{B5FB8C4C-6D66-44B0-9A91-7C8B81840393}" presName="composite2" presStyleCnt="0"/>
      <dgm:spPr/>
    </dgm:pt>
    <dgm:pt modelId="{D106DAD3-7711-4D0F-8408-47FC5F3D3FA8}" type="pres">
      <dgm:prSet presAssocID="{B5FB8C4C-6D66-44B0-9A91-7C8B81840393}" presName="background2" presStyleLbl="node2" presStyleIdx="4" presStyleCnt="6"/>
      <dgm:spPr/>
    </dgm:pt>
    <dgm:pt modelId="{55688118-0E07-41A0-B926-C9A531417961}" type="pres">
      <dgm:prSet presAssocID="{B5FB8C4C-6D66-44B0-9A91-7C8B81840393}" presName="text2" presStyleLbl="fgAcc2" presStyleIdx="4" presStyleCnt="6">
        <dgm:presLayoutVars>
          <dgm:chPref val="3"/>
        </dgm:presLayoutVars>
      </dgm:prSet>
      <dgm:spPr/>
    </dgm:pt>
    <dgm:pt modelId="{FCF8DCD9-78DB-4518-A81F-2C39C6CEF352}" type="pres">
      <dgm:prSet presAssocID="{B5FB8C4C-6D66-44B0-9A91-7C8B81840393}" presName="hierChild3" presStyleCnt="0"/>
      <dgm:spPr/>
    </dgm:pt>
    <dgm:pt modelId="{0A142384-BB95-4364-8B96-9327BF2D5D61}" type="pres">
      <dgm:prSet presAssocID="{5A9F1EDC-6A57-4DAF-B07C-A9DDDA4A9435}" presName="Name17" presStyleLbl="parChTrans1D3" presStyleIdx="7" presStyleCnt="10"/>
      <dgm:spPr/>
    </dgm:pt>
    <dgm:pt modelId="{BB3E8D8E-B247-4653-B0AE-483E497BD682}" type="pres">
      <dgm:prSet presAssocID="{A4EE5B75-5CCF-42E4-87A5-A04A726A2808}" presName="hierRoot3" presStyleCnt="0"/>
      <dgm:spPr/>
    </dgm:pt>
    <dgm:pt modelId="{DB2DB60D-1E2D-42E2-9042-457C87110075}" type="pres">
      <dgm:prSet presAssocID="{A4EE5B75-5CCF-42E4-87A5-A04A726A2808}" presName="composite3" presStyleCnt="0"/>
      <dgm:spPr/>
    </dgm:pt>
    <dgm:pt modelId="{F1B3B661-9996-49CD-93E7-F72F5F0F8210}" type="pres">
      <dgm:prSet presAssocID="{A4EE5B75-5CCF-42E4-87A5-A04A726A2808}" presName="background3" presStyleLbl="node3" presStyleIdx="7" presStyleCnt="10"/>
      <dgm:spPr/>
    </dgm:pt>
    <dgm:pt modelId="{959C23C1-4EE8-4FEE-83C5-60692A591F02}" type="pres">
      <dgm:prSet presAssocID="{A4EE5B75-5CCF-42E4-87A5-A04A726A2808}" presName="text3" presStyleLbl="fgAcc3" presStyleIdx="7" presStyleCnt="10">
        <dgm:presLayoutVars>
          <dgm:chPref val="3"/>
        </dgm:presLayoutVars>
      </dgm:prSet>
      <dgm:spPr/>
    </dgm:pt>
    <dgm:pt modelId="{7FFFCB2F-A704-4409-98A8-63A1740E9BF4}" type="pres">
      <dgm:prSet presAssocID="{A4EE5B75-5CCF-42E4-87A5-A04A726A2808}" presName="hierChild4" presStyleCnt="0"/>
      <dgm:spPr/>
    </dgm:pt>
    <dgm:pt modelId="{AF169081-2453-4617-AEFD-519CB130593E}" type="pres">
      <dgm:prSet presAssocID="{8FDF290D-CDC1-479C-BBBE-F395B39A1E08}" presName="Name10" presStyleLbl="parChTrans1D2" presStyleIdx="5" presStyleCnt="6"/>
      <dgm:spPr/>
    </dgm:pt>
    <dgm:pt modelId="{F6BF9DA0-9D8D-4651-9C43-EF1001738FE3}" type="pres">
      <dgm:prSet presAssocID="{38B76EC9-3F40-4F13-A2D9-27D0A7CBEC6E}" presName="hierRoot2" presStyleCnt="0"/>
      <dgm:spPr/>
    </dgm:pt>
    <dgm:pt modelId="{5FB8D147-0E20-4320-B54D-FF6DFF0C3706}" type="pres">
      <dgm:prSet presAssocID="{38B76EC9-3F40-4F13-A2D9-27D0A7CBEC6E}" presName="composite2" presStyleCnt="0"/>
      <dgm:spPr/>
    </dgm:pt>
    <dgm:pt modelId="{E483292C-D5E6-4593-8298-650311FF0C8F}" type="pres">
      <dgm:prSet presAssocID="{38B76EC9-3F40-4F13-A2D9-27D0A7CBEC6E}" presName="background2" presStyleLbl="node2" presStyleIdx="5" presStyleCnt="6"/>
      <dgm:spPr/>
    </dgm:pt>
    <dgm:pt modelId="{15AA37A3-E215-4382-B03D-BCA35D3FCD44}" type="pres">
      <dgm:prSet presAssocID="{38B76EC9-3F40-4F13-A2D9-27D0A7CBEC6E}" presName="text2" presStyleLbl="fgAcc2" presStyleIdx="5" presStyleCnt="6">
        <dgm:presLayoutVars>
          <dgm:chPref val="3"/>
        </dgm:presLayoutVars>
      </dgm:prSet>
      <dgm:spPr/>
    </dgm:pt>
    <dgm:pt modelId="{F60E3411-E0B6-4A57-B6CD-7FBA20426000}" type="pres">
      <dgm:prSet presAssocID="{38B76EC9-3F40-4F13-A2D9-27D0A7CBEC6E}" presName="hierChild3" presStyleCnt="0"/>
      <dgm:spPr/>
    </dgm:pt>
    <dgm:pt modelId="{FDF92634-D471-4F6E-8182-6A625B9EF1B4}" type="pres">
      <dgm:prSet presAssocID="{B35CF0A0-1B87-43C9-B37F-42025BCECC8D}" presName="Name17" presStyleLbl="parChTrans1D3" presStyleIdx="8" presStyleCnt="10"/>
      <dgm:spPr/>
    </dgm:pt>
    <dgm:pt modelId="{736D297B-E3C5-4A24-82AB-708EB712342A}" type="pres">
      <dgm:prSet presAssocID="{1560ACFA-CE20-4D27-8699-CEC1ADCD7578}" presName="hierRoot3" presStyleCnt="0"/>
      <dgm:spPr/>
    </dgm:pt>
    <dgm:pt modelId="{5EAD2F26-7D10-4060-B125-4FC2636FE14C}" type="pres">
      <dgm:prSet presAssocID="{1560ACFA-CE20-4D27-8699-CEC1ADCD7578}" presName="composite3" presStyleCnt="0"/>
      <dgm:spPr/>
    </dgm:pt>
    <dgm:pt modelId="{3EBCD798-125E-4358-A0E6-137AFA41639E}" type="pres">
      <dgm:prSet presAssocID="{1560ACFA-CE20-4D27-8699-CEC1ADCD7578}" presName="background3" presStyleLbl="node3" presStyleIdx="8" presStyleCnt="10"/>
      <dgm:spPr/>
    </dgm:pt>
    <dgm:pt modelId="{82EF6665-5A49-45F2-A9DB-C2F7B2E68F0A}" type="pres">
      <dgm:prSet presAssocID="{1560ACFA-CE20-4D27-8699-CEC1ADCD7578}" presName="text3" presStyleLbl="fgAcc3" presStyleIdx="8" presStyleCnt="10">
        <dgm:presLayoutVars>
          <dgm:chPref val="3"/>
        </dgm:presLayoutVars>
      </dgm:prSet>
      <dgm:spPr/>
    </dgm:pt>
    <dgm:pt modelId="{D068BD93-67EA-41C1-8FCE-F027B3BF35AF}" type="pres">
      <dgm:prSet presAssocID="{1560ACFA-CE20-4D27-8699-CEC1ADCD7578}" presName="hierChild4" presStyleCnt="0"/>
      <dgm:spPr/>
    </dgm:pt>
    <dgm:pt modelId="{65F647B6-6B1D-47B2-BD08-4BA62ABECCA2}" type="pres">
      <dgm:prSet presAssocID="{A32B2F88-2F3A-4924-9C3A-87884648F901}" presName="Name17" presStyleLbl="parChTrans1D3" presStyleIdx="9" presStyleCnt="10"/>
      <dgm:spPr/>
    </dgm:pt>
    <dgm:pt modelId="{069CE474-6F9E-4DEE-A804-DEF838DD396F}" type="pres">
      <dgm:prSet presAssocID="{9A22C057-4A4B-46E3-84F7-B5D19113E2DC}" presName="hierRoot3" presStyleCnt="0"/>
      <dgm:spPr/>
    </dgm:pt>
    <dgm:pt modelId="{D8445002-1443-4DB0-8A52-A14A52387553}" type="pres">
      <dgm:prSet presAssocID="{9A22C057-4A4B-46E3-84F7-B5D19113E2DC}" presName="composite3" presStyleCnt="0"/>
      <dgm:spPr/>
    </dgm:pt>
    <dgm:pt modelId="{81EFDDE4-8199-4220-831F-862B75923456}" type="pres">
      <dgm:prSet presAssocID="{9A22C057-4A4B-46E3-84F7-B5D19113E2DC}" presName="background3" presStyleLbl="node3" presStyleIdx="9" presStyleCnt="10"/>
      <dgm:spPr/>
    </dgm:pt>
    <dgm:pt modelId="{44408C57-3815-4766-A161-8FE90EE42DA1}" type="pres">
      <dgm:prSet presAssocID="{9A22C057-4A4B-46E3-84F7-B5D19113E2DC}" presName="text3" presStyleLbl="fgAcc3" presStyleIdx="9" presStyleCnt="10">
        <dgm:presLayoutVars>
          <dgm:chPref val="3"/>
        </dgm:presLayoutVars>
      </dgm:prSet>
      <dgm:spPr/>
    </dgm:pt>
    <dgm:pt modelId="{2DF2F985-7699-476A-BDD4-7C064D6CEFD4}" type="pres">
      <dgm:prSet presAssocID="{9A22C057-4A4B-46E3-84F7-B5D19113E2DC}" presName="hierChild4" presStyleCnt="0"/>
      <dgm:spPr/>
    </dgm:pt>
  </dgm:ptLst>
  <dgm:cxnLst>
    <dgm:cxn modelId="{514A2F0B-5048-428D-8AA7-DBDF7EA41F02}" type="presOf" srcId="{D32D91FF-4902-4648-A2E2-80F7A2078688}" destId="{859F6883-EEB5-4792-8007-612B5999282F}" srcOrd="0" destOrd="0" presId="urn:microsoft.com/office/officeart/2005/8/layout/hierarchy1"/>
    <dgm:cxn modelId="{1E3CC00D-B299-4B80-B8C8-19F0A2B61223}" srcId="{AD398B6B-EC4E-481E-A661-FF09226CCCB8}" destId="{B5FB8C4C-6D66-44B0-9A91-7C8B81840393}" srcOrd="4" destOrd="0" parTransId="{57AF6238-995E-4083-9643-4FB26EECEE49}" sibTransId="{F7A2541F-A7C4-4E7C-A3B3-86056014577B}"/>
    <dgm:cxn modelId="{1B8D5A0E-72B6-45C5-8344-E6569B234879}" srcId="{AD398B6B-EC4E-481E-A661-FF09226CCCB8}" destId="{38B76EC9-3F40-4F13-A2D9-27D0A7CBEC6E}" srcOrd="5" destOrd="0" parTransId="{8FDF290D-CDC1-479C-BBBE-F395B39A1E08}" sibTransId="{C12C4B54-F6F5-46B0-AEAE-CB09F665B487}"/>
    <dgm:cxn modelId="{F76EEB0E-D18A-46A4-B1CD-779FBE2C8763}" srcId="{1284ADDE-F0B4-4DA0-9F4E-38C08D8B5634}" destId="{A4C9709D-545D-4C67-9C79-E78F80710D43}" srcOrd="2" destOrd="0" parTransId="{70446484-9994-4C59-8A65-45B9801F582A}" sibTransId="{6B09F57B-CF81-4EF7-B4B3-3DF958098193}"/>
    <dgm:cxn modelId="{A2A83814-4DB4-4A35-9396-173CD929D45B}" type="presOf" srcId="{AA997B30-05BF-43F6-BC0C-FCF7B5A9A1CA}" destId="{A3E264F6-FCE2-44A2-8A0B-513C933A631A}" srcOrd="0" destOrd="0" presId="urn:microsoft.com/office/officeart/2005/8/layout/hierarchy1"/>
    <dgm:cxn modelId="{9DC53E1A-5C14-4A52-9855-42EA9A8F4031}" type="presOf" srcId="{81BC92FD-6EFD-4139-94BB-C81A863F1782}" destId="{270A4F23-8FA4-421F-85DF-45D91849B3B0}" srcOrd="0" destOrd="0" presId="urn:microsoft.com/office/officeart/2005/8/layout/hierarchy1"/>
    <dgm:cxn modelId="{651CE923-D0D5-4763-BA88-8292EE68ED76}" type="presOf" srcId="{A4EE5B75-5CCF-42E4-87A5-A04A726A2808}" destId="{959C23C1-4EE8-4FEE-83C5-60692A591F02}" srcOrd="0" destOrd="0" presId="urn:microsoft.com/office/officeart/2005/8/layout/hierarchy1"/>
    <dgm:cxn modelId="{F9158629-E397-4792-8AC1-F5768974BE50}" srcId="{AD398B6B-EC4E-481E-A661-FF09226CCCB8}" destId="{AA997B30-05BF-43F6-BC0C-FCF7B5A9A1CA}" srcOrd="3" destOrd="0" parTransId="{81BC92FD-6EFD-4139-94BB-C81A863F1782}" sibTransId="{4C6C1E0F-2745-442C-8EE1-A96DCAF8036F}"/>
    <dgm:cxn modelId="{288CBF2F-1648-4AD5-976D-19614993DA4A}" type="presOf" srcId="{5A9F1EDC-6A57-4DAF-B07C-A9DDDA4A9435}" destId="{0A142384-BB95-4364-8B96-9327BF2D5D61}" srcOrd="0" destOrd="0" presId="urn:microsoft.com/office/officeart/2005/8/layout/hierarchy1"/>
    <dgm:cxn modelId="{78207E33-48B5-4FEC-A192-5C1006023AE8}" srcId="{B5FB8C4C-6D66-44B0-9A91-7C8B81840393}" destId="{A4EE5B75-5CCF-42E4-87A5-A04A726A2808}" srcOrd="0" destOrd="0" parTransId="{5A9F1EDC-6A57-4DAF-B07C-A9DDDA4A9435}" sibTransId="{3F6DC1C5-4B91-4B10-8F3C-628EC2A29E96}"/>
    <dgm:cxn modelId="{0F10F133-1CE2-4A48-9541-F81092509787}" type="presOf" srcId="{1284ADDE-F0B4-4DA0-9F4E-38C08D8B5634}" destId="{70A0D3E3-743F-4D81-9901-D144987BE020}" srcOrd="0" destOrd="0" presId="urn:microsoft.com/office/officeart/2005/8/layout/hierarchy1"/>
    <dgm:cxn modelId="{A4C25A38-1197-42E3-A2AC-19F34D5B7EB4}" type="presOf" srcId="{9A22C057-4A4B-46E3-84F7-B5D19113E2DC}" destId="{44408C57-3815-4766-A161-8FE90EE42DA1}" srcOrd="0" destOrd="0" presId="urn:microsoft.com/office/officeart/2005/8/layout/hierarchy1"/>
    <dgm:cxn modelId="{8CE2895C-344F-46E7-B07B-9EFCB536F411}" type="presOf" srcId="{11FEC1A2-22C9-4D03-BEF9-C68C83C7F38C}" destId="{CE137CB0-89B6-4297-A70F-F74A0937C72D}" srcOrd="0" destOrd="0" presId="urn:microsoft.com/office/officeart/2005/8/layout/hierarchy1"/>
    <dgm:cxn modelId="{449E2860-5625-4827-BBD5-9E780BD2B78F}" type="presOf" srcId="{5C83B352-E1F2-408D-936D-1E6F84796351}" destId="{1700B587-320A-4C8F-BA70-B6FA49BEEF08}" srcOrd="0" destOrd="0" presId="urn:microsoft.com/office/officeart/2005/8/layout/hierarchy1"/>
    <dgm:cxn modelId="{5EC59843-535B-4534-AB7A-5DBB9D0AAAD2}" srcId="{AA997B30-05BF-43F6-BC0C-FCF7B5A9A1CA}" destId="{F6861CCE-F257-4BEA-8CBC-A258313C11DA}" srcOrd="1" destOrd="0" parTransId="{5C83B352-E1F2-408D-936D-1E6F84796351}" sibTransId="{D9C768FE-7A71-44CA-807F-98DFE2694427}"/>
    <dgm:cxn modelId="{17446744-5424-4733-BBB8-99E742B5D057}" type="presOf" srcId="{AE2F2950-4DA2-4B5C-B409-C3EAC91A1BEE}" destId="{386030E1-7AB0-479B-B679-93EC0BBDE7CC}" srcOrd="0" destOrd="0" presId="urn:microsoft.com/office/officeart/2005/8/layout/hierarchy1"/>
    <dgm:cxn modelId="{D20BCD64-7654-42CE-9A3F-912D28900C85}" srcId="{2455F4D5-3C92-4139-8F97-C9B192661FFB}" destId="{D5CB5DC9-CD02-4377-9962-8A38E690C8DB}" srcOrd="0" destOrd="0" parTransId="{4DBAB8D6-87D4-4982-AB30-070D1AB43EBB}" sibTransId="{88FBD160-22B0-4965-87B5-8F86F9A593E9}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EF229F70-BF8E-4BC0-BBDF-D9A1367E61AD}" srcId="{AD398B6B-EC4E-481E-A661-FF09226CCCB8}" destId="{1284ADDE-F0B4-4DA0-9F4E-38C08D8B5634}" srcOrd="1" destOrd="0" parTransId="{11FEC1A2-22C9-4D03-BEF9-C68C83C7F38C}" sibTransId="{34C958CE-FFFD-4AE9-B884-0CD98E9A6951}"/>
    <dgm:cxn modelId="{9E07A550-1BDF-41FF-99EC-EC8FA12FC937}" srcId="{1284ADDE-F0B4-4DA0-9F4E-38C08D8B5634}" destId="{5C241E5D-5E6E-448D-92B9-2342020E4063}" srcOrd="1" destOrd="0" parTransId="{27BB8DA6-F539-4786-BD65-512B82ED9345}" sibTransId="{EB1397AD-8236-4DE1-B315-54E62FF3F47B}"/>
    <dgm:cxn modelId="{70ECB972-1571-4514-9ED6-894B1B8B140C}" srcId="{2455F4D5-3C92-4139-8F97-C9B192661FFB}" destId="{D3022967-AE3E-4728-84DA-B69C009FADBB}" srcOrd="1" destOrd="0" parTransId="{BCF0533B-E71F-4793-80ED-C96481712F7E}" sibTransId="{A1828437-3B78-408D-99EA-4DBE09ACEB4B}"/>
    <dgm:cxn modelId="{15875457-FE95-475D-96BA-63CA56B15321}" type="presOf" srcId="{33D06E4F-F42B-4E8B-931F-8390D8A5A393}" destId="{892C51A0-CAED-4BCA-8BB1-C8444016A5C2}" srcOrd="0" destOrd="0" presId="urn:microsoft.com/office/officeart/2005/8/layout/hierarchy1"/>
    <dgm:cxn modelId="{4CC2E379-6B5D-404C-9799-D3CAC6E78AAF}" srcId="{38B76EC9-3F40-4F13-A2D9-27D0A7CBEC6E}" destId="{9A22C057-4A4B-46E3-84F7-B5D19113E2DC}" srcOrd="1" destOrd="0" parTransId="{A32B2F88-2F3A-4924-9C3A-87884648F901}" sibTransId="{D824C4E3-E20C-4668-8311-BAEEF44DF53D}"/>
    <dgm:cxn modelId="{728C8B7A-BB6B-40EB-82D3-A60627351DF7}" type="presOf" srcId="{BCF0533B-E71F-4793-80ED-C96481712F7E}" destId="{8F94AE68-BBCF-43C8-96EC-DB5B618E6866}" srcOrd="0" destOrd="0" presId="urn:microsoft.com/office/officeart/2005/8/layout/hierarchy1"/>
    <dgm:cxn modelId="{A8DA9487-29B2-4C6A-AC0A-098C99FDE9E8}" type="presOf" srcId="{57AF6238-995E-4083-9643-4FB26EECEE49}" destId="{DA6E5A26-5221-4EDC-8A23-FC391ECB1B8C}" srcOrd="0" destOrd="0" presId="urn:microsoft.com/office/officeart/2005/8/layout/hierarchy1"/>
    <dgm:cxn modelId="{A10CAE8A-67D0-40A4-B4F0-6BA95971C2AC}" type="presOf" srcId="{2455F4D5-3C92-4139-8F97-C9B192661FFB}" destId="{92312FD4-07AA-4920-872D-1AC3A82A7419}" srcOrd="0" destOrd="0" presId="urn:microsoft.com/office/officeart/2005/8/layout/hierarchy1"/>
    <dgm:cxn modelId="{A0E6778C-933C-4477-A43B-7E25E004CC0B}" type="presOf" srcId="{27BB8DA6-F539-4786-BD65-512B82ED9345}" destId="{5274E8AD-2226-4196-95EF-634907FED31F}" srcOrd="0" destOrd="0" presId="urn:microsoft.com/office/officeart/2005/8/layout/hierarchy1"/>
    <dgm:cxn modelId="{AFC7D98E-F461-493E-B628-E7288BC68410}" type="presOf" srcId="{A4C9709D-545D-4C67-9C79-E78F80710D43}" destId="{6EE4F236-E7BF-42DC-B5E0-10F8B59B5417}" srcOrd="0" destOrd="0" presId="urn:microsoft.com/office/officeart/2005/8/layout/hierarchy1"/>
    <dgm:cxn modelId="{73AE748F-41A7-431F-A449-8B0ADC9F0136}" type="presOf" srcId="{AD398B6B-EC4E-481E-A661-FF09226CCCB8}" destId="{1C1727CD-0295-4143-B4AD-6B08DD888B4B}" srcOrd="0" destOrd="0" presId="urn:microsoft.com/office/officeart/2005/8/layout/hierarchy1"/>
    <dgm:cxn modelId="{B95C7E9A-84BA-4840-834E-DD3D0F286F6B}" type="presOf" srcId="{F6861CCE-F257-4BEA-8CBC-A258313C11DA}" destId="{EA4FA045-1DEE-434A-AA47-9ABE50FD8364}" srcOrd="0" destOrd="0" presId="urn:microsoft.com/office/officeart/2005/8/layout/hierarchy1"/>
    <dgm:cxn modelId="{0AEFD89A-CEDA-4A88-972E-DE452F81C48C}" srcId="{38B76EC9-3F40-4F13-A2D9-27D0A7CBEC6E}" destId="{1560ACFA-CE20-4D27-8699-CEC1ADCD7578}" srcOrd="0" destOrd="0" parTransId="{B35CF0A0-1B87-43C9-B37F-42025BCECC8D}" sibTransId="{7B93E4DD-A5CB-4F52-91C6-3315A868C491}"/>
    <dgm:cxn modelId="{A336479B-4522-4E53-A4A0-7E7D81375D78}" srcId="{AD398B6B-EC4E-481E-A661-FF09226CCCB8}" destId="{2455F4D5-3C92-4139-8F97-C9B192661FFB}" srcOrd="2" destOrd="0" parTransId="{3538F55A-92E0-4065-9909-93D58B082C2E}" sibTransId="{E36B6F7D-EFC5-44FE-8072-FD591CFA3B7C}"/>
    <dgm:cxn modelId="{D488DEA1-F9A9-4C99-89D9-50DAB244485A}" srcId="{AD398B6B-EC4E-481E-A661-FF09226CCCB8}" destId="{AE2F2950-4DA2-4B5C-B409-C3EAC91A1BEE}" srcOrd="0" destOrd="0" parTransId="{BB6C4CE5-3970-45CB-ABE3-A43037D05669}" sibTransId="{ADFA83DC-A3B6-4C21-AB5C-EE413AB43C4A}"/>
    <dgm:cxn modelId="{30F965A5-5CA9-4C74-9E9E-B9462EDCC85F}" srcId="{95BB7939-8913-4B3C-8916-30ABC495FDED}" destId="{AD398B6B-EC4E-481E-A661-FF09226CCCB8}" srcOrd="0" destOrd="0" parTransId="{6D8C29AD-EE16-43E1-B4B8-B9B8D810369D}" sibTransId="{14243ACF-6AB5-418A-8E3F-262CC0A59D05}"/>
    <dgm:cxn modelId="{2F532BAB-16C3-4A56-8AAF-E935B81FEDD8}" type="presOf" srcId="{8FDF290D-CDC1-479C-BBBE-F395B39A1E08}" destId="{AF169081-2453-4617-AEFD-519CB130593E}" srcOrd="0" destOrd="0" presId="urn:microsoft.com/office/officeart/2005/8/layout/hierarchy1"/>
    <dgm:cxn modelId="{5BB795AE-BFB1-47A9-A03F-474E25C885F2}" type="presOf" srcId="{BB6C4CE5-3970-45CB-ABE3-A43037D05669}" destId="{7D49C101-E155-4EEC-B8CF-49F774ADFDFD}" srcOrd="0" destOrd="0" presId="urn:microsoft.com/office/officeart/2005/8/layout/hierarchy1"/>
    <dgm:cxn modelId="{F8A350B3-2454-4BC4-80B8-59461F37BC75}" type="presOf" srcId="{38B76EC9-3F40-4F13-A2D9-27D0A7CBEC6E}" destId="{15AA37A3-E215-4382-B03D-BCA35D3FCD44}" srcOrd="0" destOrd="0" presId="urn:microsoft.com/office/officeart/2005/8/layout/hierarchy1"/>
    <dgm:cxn modelId="{EE9DC8B9-5375-4F70-8241-EE1C31DD2247}" type="presOf" srcId="{B35CF0A0-1B87-43C9-B37F-42025BCECC8D}" destId="{FDF92634-D471-4F6E-8182-6A625B9EF1B4}" srcOrd="0" destOrd="0" presId="urn:microsoft.com/office/officeart/2005/8/layout/hierarchy1"/>
    <dgm:cxn modelId="{76624EC0-F031-4956-8462-875B656A4BB9}" type="presOf" srcId="{A32B2F88-2F3A-4924-9C3A-87884648F901}" destId="{65F647B6-6B1D-47B2-BD08-4BA62ABECCA2}" srcOrd="0" destOrd="0" presId="urn:microsoft.com/office/officeart/2005/8/layout/hierarchy1"/>
    <dgm:cxn modelId="{EE13ACC9-B682-4806-8C6A-FC095D7CFC47}" type="presOf" srcId="{B5FB8C4C-6D66-44B0-9A91-7C8B81840393}" destId="{55688118-0E07-41A0-B926-C9A531417961}" srcOrd="0" destOrd="0" presId="urn:microsoft.com/office/officeart/2005/8/layout/hierarchy1"/>
    <dgm:cxn modelId="{4D8557D4-1287-4760-8CDA-BD99D7174E28}" type="presOf" srcId="{D5CB5DC9-CD02-4377-9962-8A38E690C8DB}" destId="{517F49BA-16FB-45D3-9144-5B61CEF844E9}" srcOrd="0" destOrd="0" presId="urn:microsoft.com/office/officeart/2005/8/layout/hierarchy1"/>
    <dgm:cxn modelId="{00083DD9-A411-4932-B1EC-54FB3E846091}" type="presOf" srcId="{3538F55A-92E0-4065-9909-93D58B082C2E}" destId="{1EF71D1E-5C9D-46C7-96C0-AD29E4874135}" srcOrd="0" destOrd="0" presId="urn:microsoft.com/office/officeart/2005/8/layout/hierarchy1"/>
    <dgm:cxn modelId="{765164DA-3462-44ED-98AF-DF091092D75F}" type="presOf" srcId="{F9E85187-8123-4E58-9EBF-B966E82E89BB}" destId="{32051591-1DB8-4568-84B7-AFAC65444473}" srcOrd="0" destOrd="0" presId="urn:microsoft.com/office/officeart/2005/8/layout/hierarchy1"/>
    <dgm:cxn modelId="{3C1A9AE0-E92E-4701-82EC-AD71E30FC18A}" srcId="{AA997B30-05BF-43F6-BC0C-FCF7B5A9A1CA}" destId="{33D06E4F-F42B-4E8B-931F-8390D8A5A393}" srcOrd="0" destOrd="0" parTransId="{D32D91FF-4902-4648-A2E2-80F7A2078688}" sibTransId="{0B204757-0530-4817-960F-565920E53C02}"/>
    <dgm:cxn modelId="{B32AF6E0-2765-4A5D-A56E-C77EBC7E1C25}" type="presOf" srcId="{6EBD66C3-DF0A-4FFB-A7F8-441240AA1E27}" destId="{9D4089DF-8ADC-4CEB-A174-0D6C046DF97C}" srcOrd="0" destOrd="0" presId="urn:microsoft.com/office/officeart/2005/8/layout/hierarchy1"/>
    <dgm:cxn modelId="{684190E7-990C-4339-BB6E-F35545847ED2}" type="presOf" srcId="{1560ACFA-CE20-4D27-8699-CEC1ADCD7578}" destId="{82EF6665-5A49-45F2-A9DB-C2F7B2E68F0A}" srcOrd="0" destOrd="0" presId="urn:microsoft.com/office/officeart/2005/8/layout/hierarchy1"/>
    <dgm:cxn modelId="{287548E8-8410-41D3-8443-CCA552541D6A}" type="presOf" srcId="{70446484-9994-4C59-8A65-45B9801F582A}" destId="{E527CD2D-AD99-41F6-AE40-7E342CA25AAB}" srcOrd="0" destOrd="0" presId="urn:microsoft.com/office/officeart/2005/8/layout/hierarchy1"/>
    <dgm:cxn modelId="{9871CAEB-DE1C-447A-B169-F63C7B9DD07C}" type="presOf" srcId="{4DBAB8D6-87D4-4982-AB30-070D1AB43EBB}" destId="{F64451DB-5B1C-4693-A864-9899CC8DF953}" srcOrd="0" destOrd="0" presId="urn:microsoft.com/office/officeart/2005/8/layout/hierarchy1"/>
    <dgm:cxn modelId="{53BCC0ED-87F3-45EE-838A-6A97B4620370}" srcId="{1284ADDE-F0B4-4DA0-9F4E-38C08D8B5634}" destId="{6EBD66C3-DF0A-4FFB-A7F8-441240AA1E27}" srcOrd="0" destOrd="0" parTransId="{F9E85187-8123-4E58-9EBF-B966E82E89BB}" sibTransId="{AD3ECA1C-4B5F-4818-9883-B713825288BC}"/>
    <dgm:cxn modelId="{A893BCFB-071A-45DB-85D7-2D48CB83BEAF}" type="presOf" srcId="{5C241E5D-5E6E-448D-92B9-2342020E4063}" destId="{5A2C8D3E-17BD-4AF0-8FD6-D7779CDC680A}" srcOrd="0" destOrd="0" presId="urn:microsoft.com/office/officeart/2005/8/layout/hierarchy1"/>
    <dgm:cxn modelId="{064A01FE-8459-4246-9619-136F5A3B1906}" type="presOf" srcId="{D3022967-AE3E-4728-84DA-B69C009FADBB}" destId="{0D3A65CC-00FA-4284-A1A4-0AC6B36EEE8C}" srcOrd="0" destOrd="0" presId="urn:microsoft.com/office/officeart/2005/8/layout/hierarchy1"/>
    <dgm:cxn modelId="{A42276C9-C8FF-45CD-895A-14C2EA76561D}" type="presParOf" srcId="{FD342FC6-0CB7-4586-813B-B5FC711C4D0C}" destId="{F309900B-690C-4C38-9363-E291EAA2940C}" srcOrd="0" destOrd="0" presId="urn:microsoft.com/office/officeart/2005/8/layout/hierarchy1"/>
    <dgm:cxn modelId="{62A3B081-E887-4958-9F38-5251F067BDD0}" type="presParOf" srcId="{F309900B-690C-4C38-9363-E291EAA2940C}" destId="{B2230478-1F87-4955-A454-3FE6EFC9F7AD}" srcOrd="0" destOrd="0" presId="urn:microsoft.com/office/officeart/2005/8/layout/hierarchy1"/>
    <dgm:cxn modelId="{4F9BEE8F-1E17-4EC3-A7AD-089F0046A802}" type="presParOf" srcId="{B2230478-1F87-4955-A454-3FE6EFC9F7AD}" destId="{AFCF13D7-0DED-4BD1-A055-60E0B68BD4B1}" srcOrd="0" destOrd="0" presId="urn:microsoft.com/office/officeart/2005/8/layout/hierarchy1"/>
    <dgm:cxn modelId="{6B9CCB72-3BFD-4805-B103-62EE7D2C1B2F}" type="presParOf" srcId="{B2230478-1F87-4955-A454-3FE6EFC9F7AD}" destId="{1C1727CD-0295-4143-B4AD-6B08DD888B4B}" srcOrd="1" destOrd="0" presId="urn:microsoft.com/office/officeart/2005/8/layout/hierarchy1"/>
    <dgm:cxn modelId="{CC46B69B-1915-4AC5-B563-24F06041763B}" type="presParOf" srcId="{F309900B-690C-4C38-9363-E291EAA2940C}" destId="{1FC3D7B3-8EE8-4CBD-9508-8D3518DB1E78}" srcOrd="1" destOrd="0" presId="urn:microsoft.com/office/officeart/2005/8/layout/hierarchy1"/>
    <dgm:cxn modelId="{04C6AC8C-F21E-4BD3-93F0-1DF539341C35}" type="presParOf" srcId="{1FC3D7B3-8EE8-4CBD-9508-8D3518DB1E78}" destId="{7D49C101-E155-4EEC-B8CF-49F774ADFDFD}" srcOrd="0" destOrd="0" presId="urn:microsoft.com/office/officeart/2005/8/layout/hierarchy1"/>
    <dgm:cxn modelId="{9DC287AC-B8A5-4429-ADC1-E16AC3B15587}" type="presParOf" srcId="{1FC3D7B3-8EE8-4CBD-9508-8D3518DB1E78}" destId="{AE70B2D8-AD39-4D2B-8302-C9153AE085B4}" srcOrd="1" destOrd="0" presId="urn:microsoft.com/office/officeart/2005/8/layout/hierarchy1"/>
    <dgm:cxn modelId="{A0C199CE-5840-4BCC-8B55-C84804C6746D}" type="presParOf" srcId="{AE70B2D8-AD39-4D2B-8302-C9153AE085B4}" destId="{871FBF59-0C42-44FB-9F42-2F4221F10375}" srcOrd="0" destOrd="0" presId="urn:microsoft.com/office/officeart/2005/8/layout/hierarchy1"/>
    <dgm:cxn modelId="{CE92A0E4-8AF4-49CF-A8A2-6F091B5F9B95}" type="presParOf" srcId="{871FBF59-0C42-44FB-9F42-2F4221F10375}" destId="{5EE171E9-3478-4A53-80CF-B7AB9DD322AE}" srcOrd="0" destOrd="0" presId="urn:microsoft.com/office/officeart/2005/8/layout/hierarchy1"/>
    <dgm:cxn modelId="{D0A1C805-C13D-475B-9AA6-440D7A77452C}" type="presParOf" srcId="{871FBF59-0C42-44FB-9F42-2F4221F10375}" destId="{386030E1-7AB0-479B-B679-93EC0BBDE7CC}" srcOrd="1" destOrd="0" presId="urn:microsoft.com/office/officeart/2005/8/layout/hierarchy1"/>
    <dgm:cxn modelId="{B0C60A88-19D0-4F74-BC2B-2118778674D9}" type="presParOf" srcId="{AE70B2D8-AD39-4D2B-8302-C9153AE085B4}" destId="{596A8FBF-0B1C-4607-8FA4-A2996FE962C7}" srcOrd="1" destOrd="0" presId="urn:microsoft.com/office/officeart/2005/8/layout/hierarchy1"/>
    <dgm:cxn modelId="{EEC5CA2B-A3AA-41F5-86DA-91FB73539541}" type="presParOf" srcId="{1FC3D7B3-8EE8-4CBD-9508-8D3518DB1E78}" destId="{CE137CB0-89B6-4297-A70F-F74A0937C72D}" srcOrd="2" destOrd="0" presId="urn:microsoft.com/office/officeart/2005/8/layout/hierarchy1"/>
    <dgm:cxn modelId="{46E701CA-FA78-45AB-AE9C-0C32AB3610D3}" type="presParOf" srcId="{1FC3D7B3-8EE8-4CBD-9508-8D3518DB1E78}" destId="{AF31C61E-DDEC-43B6-A258-BC218F3BD908}" srcOrd="3" destOrd="0" presId="urn:microsoft.com/office/officeart/2005/8/layout/hierarchy1"/>
    <dgm:cxn modelId="{BEFA93D7-F933-492B-B777-E44A4D80156C}" type="presParOf" srcId="{AF31C61E-DDEC-43B6-A258-BC218F3BD908}" destId="{4037BA05-664C-441D-984D-96402CFB9E85}" srcOrd="0" destOrd="0" presId="urn:microsoft.com/office/officeart/2005/8/layout/hierarchy1"/>
    <dgm:cxn modelId="{25252329-0130-4A2E-AAD7-A4C6803134EA}" type="presParOf" srcId="{4037BA05-664C-441D-984D-96402CFB9E85}" destId="{1B64628F-E231-4D89-82DC-2A94017BF80C}" srcOrd="0" destOrd="0" presId="urn:microsoft.com/office/officeart/2005/8/layout/hierarchy1"/>
    <dgm:cxn modelId="{DEB8A47F-FD59-4456-91D5-9E130A24C720}" type="presParOf" srcId="{4037BA05-664C-441D-984D-96402CFB9E85}" destId="{70A0D3E3-743F-4D81-9901-D144987BE020}" srcOrd="1" destOrd="0" presId="urn:microsoft.com/office/officeart/2005/8/layout/hierarchy1"/>
    <dgm:cxn modelId="{EB979021-E344-4CBD-91F9-BC42671ADC77}" type="presParOf" srcId="{AF31C61E-DDEC-43B6-A258-BC218F3BD908}" destId="{ABE20002-63DF-4FA4-97F1-E7E13D07F06C}" srcOrd="1" destOrd="0" presId="urn:microsoft.com/office/officeart/2005/8/layout/hierarchy1"/>
    <dgm:cxn modelId="{A1C76FEE-30D2-4037-82F7-6BEAEC4F6548}" type="presParOf" srcId="{ABE20002-63DF-4FA4-97F1-E7E13D07F06C}" destId="{32051591-1DB8-4568-84B7-AFAC65444473}" srcOrd="0" destOrd="0" presId="urn:microsoft.com/office/officeart/2005/8/layout/hierarchy1"/>
    <dgm:cxn modelId="{45A01A3B-6771-411C-A2DE-2966FC1D7C57}" type="presParOf" srcId="{ABE20002-63DF-4FA4-97F1-E7E13D07F06C}" destId="{6B30E77A-2486-414E-968D-DC18A972A6B9}" srcOrd="1" destOrd="0" presId="urn:microsoft.com/office/officeart/2005/8/layout/hierarchy1"/>
    <dgm:cxn modelId="{D8562A12-4FB5-4422-9FBC-0C3687B009CF}" type="presParOf" srcId="{6B30E77A-2486-414E-968D-DC18A972A6B9}" destId="{5B93B419-BEAB-4E1E-9DA9-2638684F6A8F}" srcOrd="0" destOrd="0" presId="urn:microsoft.com/office/officeart/2005/8/layout/hierarchy1"/>
    <dgm:cxn modelId="{7538F41E-22F6-4B28-AE91-D782BF5BD942}" type="presParOf" srcId="{5B93B419-BEAB-4E1E-9DA9-2638684F6A8F}" destId="{BA5A5BD2-D7E3-420D-B2E7-44EFB9D473E4}" srcOrd="0" destOrd="0" presId="urn:microsoft.com/office/officeart/2005/8/layout/hierarchy1"/>
    <dgm:cxn modelId="{6202FF4D-746D-4F14-B5B7-CC0D758553D3}" type="presParOf" srcId="{5B93B419-BEAB-4E1E-9DA9-2638684F6A8F}" destId="{9D4089DF-8ADC-4CEB-A174-0D6C046DF97C}" srcOrd="1" destOrd="0" presId="urn:microsoft.com/office/officeart/2005/8/layout/hierarchy1"/>
    <dgm:cxn modelId="{BCCA3E49-C4F5-4B30-BE18-29973ED23151}" type="presParOf" srcId="{6B30E77A-2486-414E-968D-DC18A972A6B9}" destId="{DA1290F4-A68D-4F45-842B-0C5C5805B390}" srcOrd="1" destOrd="0" presId="urn:microsoft.com/office/officeart/2005/8/layout/hierarchy1"/>
    <dgm:cxn modelId="{340D50AB-71B8-4873-902E-3DAF3E15EF88}" type="presParOf" srcId="{ABE20002-63DF-4FA4-97F1-E7E13D07F06C}" destId="{5274E8AD-2226-4196-95EF-634907FED31F}" srcOrd="2" destOrd="0" presId="urn:microsoft.com/office/officeart/2005/8/layout/hierarchy1"/>
    <dgm:cxn modelId="{341DBA98-133A-4453-9C76-C42920A97355}" type="presParOf" srcId="{ABE20002-63DF-4FA4-97F1-E7E13D07F06C}" destId="{168489C3-61DA-467F-933F-E250496038DE}" srcOrd="3" destOrd="0" presId="urn:microsoft.com/office/officeart/2005/8/layout/hierarchy1"/>
    <dgm:cxn modelId="{C41BE973-8173-499D-A905-5BCEA4F29B1F}" type="presParOf" srcId="{168489C3-61DA-467F-933F-E250496038DE}" destId="{E7E58970-6326-4C16-B6AB-139150C48EE2}" srcOrd="0" destOrd="0" presId="urn:microsoft.com/office/officeart/2005/8/layout/hierarchy1"/>
    <dgm:cxn modelId="{1E846C12-74B8-4EA3-B6AA-6633F3657214}" type="presParOf" srcId="{E7E58970-6326-4C16-B6AB-139150C48EE2}" destId="{4211533D-B124-4AF1-8EEA-EDD82B387853}" srcOrd="0" destOrd="0" presId="urn:microsoft.com/office/officeart/2005/8/layout/hierarchy1"/>
    <dgm:cxn modelId="{B0756415-F1D0-4C7F-8AAC-A702A1549749}" type="presParOf" srcId="{E7E58970-6326-4C16-B6AB-139150C48EE2}" destId="{5A2C8D3E-17BD-4AF0-8FD6-D7779CDC680A}" srcOrd="1" destOrd="0" presId="urn:microsoft.com/office/officeart/2005/8/layout/hierarchy1"/>
    <dgm:cxn modelId="{0ECBD623-A585-41C6-BBC7-6D8EF2C80C82}" type="presParOf" srcId="{168489C3-61DA-467F-933F-E250496038DE}" destId="{9F5ECF6A-701D-4C42-BE7F-564D7C09C769}" srcOrd="1" destOrd="0" presId="urn:microsoft.com/office/officeart/2005/8/layout/hierarchy1"/>
    <dgm:cxn modelId="{AB5131B5-648B-43AE-8CDA-D65D543D5E77}" type="presParOf" srcId="{ABE20002-63DF-4FA4-97F1-E7E13D07F06C}" destId="{E527CD2D-AD99-41F6-AE40-7E342CA25AAB}" srcOrd="4" destOrd="0" presId="urn:microsoft.com/office/officeart/2005/8/layout/hierarchy1"/>
    <dgm:cxn modelId="{AC1B53CD-D076-48C6-8794-9E790DF8774B}" type="presParOf" srcId="{ABE20002-63DF-4FA4-97F1-E7E13D07F06C}" destId="{106880B7-017A-4826-97EB-04D1670ACEEB}" srcOrd="5" destOrd="0" presId="urn:microsoft.com/office/officeart/2005/8/layout/hierarchy1"/>
    <dgm:cxn modelId="{6483B2AB-6DF0-4281-9FB9-1EF5C151C744}" type="presParOf" srcId="{106880B7-017A-4826-97EB-04D1670ACEEB}" destId="{FF2EA76B-20FE-4BAA-8187-BF59BEDC9C58}" srcOrd="0" destOrd="0" presId="urn:microsoft.com/office/officeart/2005/8/layout/hierarchy1"/>
    <dgm:cxn modelId="{1EE215DD-6061-4EF0-B009-6CD25C4C065E}" type="presParOf" srcId="{FF2EA76B-20FE-4BAA-8187-BF59BEDC9C58}" destId="{FD05FFDB-8A58-42FF-B8D3-70D841631AE2}" srcOrd="0" destOrd="0" presId="urn:microsoft.com/office/officeart/2005/8/layout/hierarchy1"/>
    <dgm:cxn modelId="{F6B09A3F-66FF-4FF5-A4A9-FD14D74AC597}" type="presParOf" srcId="{FF2EA76B-20FE-4BAA-8187-BF59BEDC9C58}" destId="{6EE4F236-E7BF-42DC-B5E0-10F8B59B5417}" srcOrd="1" destOrd="0" presId="urn:microsoft.com/office/officeart/2005/8/layout/hierarchy1"/>
    <dgm:cxn modelId="{3696E315-83E2-45F7-BA04-0EF93F75178A}" type="presParOf" srcId="{106880B7-017A-4826-97EB-04D1670ACEEB}" destId="{63360D56-FDBC-4517-91CA-7CA723837056}" srcOrd="1" destOrd="0" presId="urn:microsoft.com/office/officeart/2005/8/layout/hierarchy1"/>
    <dgm:cxn modelId="{F79D4996-BB3F-40E1-8CA0-C922EFAFD8BC}" type="presParOf" srcId="{1FC3D7B3-8EE8-4CBD-9508-8D3518DB1E78}" destId="{1EF71D1E-5C9D-46C7-96C0-AD29E4874135}" srcOrd="4" destOrd="0" presId="urn:microsoft.com/office/officeart/2005/8/layout/hierarchy1"/>
    <dgm:cxn modelId="{F10FB739-FFD1-4604-90A0-DFE9E7A476E0}" type="presParOf" srcId="{1FC3D7B3-8EE8-4CBD-9508-8D3518DB1E78}" destId="{7D56D712-38A9-49CB-9AC8-F594F63E93EF}" srcOrd="5" destOrd="0" presId="urn:microsoft.com/office/officeart/2005/8/layout/hierarchy1"/>
    <dgm:cxn modelId="{A00AA313-15C7-49D0-B9DE-7C5B3D8ED821}" type="presParOf" srcId="{7D56D712-38A9-49CB-9AC8-F594F63E93EF}" destId="{25FADCBC-DF99-4BF7-BD40-185C5B311E87}" srcOrd="0" destOrd="0" presId="urn:microsoft.com/office/officeart/2005/8/layout/hierarchy1"/>
    <dgm:cxn modelId="{19B4AB65-2DC9-4208-91E1-FD57DB1B5949}" type="presParOf" srcId="{25FADCBC-DF99-4BF7-BD40-185C5B311E87}" destId="{78AF28BA-70B9-43C8-AA74-D4B1C046B98A}" srcOrd="0" destOrd="0" presId="urn:microsoft.com/office/officeart/2005/8/layout/hierarchy1"/>
    <dgm:cxn modelId="{5AD6715D-36BB-4C5E-AF17-2694D8B6F92E}" type="presParOf" srcId="{25FADCBC-DF99-4BF7-BD40-185C5B311E87}" destId="{92312FD4-07AA-4920-872D-1AC3A82A7419}" srcOrd="1" destOrd="0" presId="urn:microsoft.com/office/officeart/2005/8/layout/hierarchy1"/>
    <dgm:cxn modelId="{0F758E0C-FACE-477C-85DE-E04D984B485C}" type="presParOf" srcId="{7D56D712-38A9-49CB-9AC8-F594F63E93EF}" destId="{0E40F52E-418E-4D2E-A753-D7BC09290997}" srcOrd="1" destOrd="0" presId="urn:microsoft.com/office/officeart/2005/8/layout/hierarchy1"/>
    <dgm:cxn modelId="{A908ADD6-3B14-4F81-9FF7-7FF51E389AF9}" type="presParOf" srcId="{0E40F52E-418E-4D2E-A753-D7BC09290997}" destId="{F64451DB-5B1C-4693-A864-9899CC8DF953}" srcOrd="0" destOrd="0" presId="urn:microsoft.com/office/officeart/2005/8/layout/hierarchy1"/>
    <dgm:cxn modelId="{B3E0FDAE-0F2F-4D96-B193-0DAD716B0606}" type="presParOf" srcId="{0E40F52E-418E-4D2E-A753-D7BC09290997}" destId="{BCAA8537-6302-4D01-9A90-F8E8B90BF28C}" srcOrd="1" destOrd="0" presId="urn:microsoft.com/office/officeart/2005/8/layout/hierarchy1"/>
    <dgm:cxn modelId="{B478279B-50FE-46F0-8363-06A0CD536425}" type="presParOf" srcId="{BCAA8537-6302-4D01-9A90-F8E8B90BF28C}" destId="{C071AEC0-CC0C-4AE1-9006-AF91F56221A6}" srcOrd="0" destOrd="0" presId="urn:microsoft.com/office/officeart/2005/8/layout/hierarchy1"/>
    <dgm:cxn modelId="{FA5D4ABE-E275-4E82-9FE5-06D757B6451F}" type="presParOf" srcId="{C071AEC0-CC0C-4AE1-9006-AF91F56221A6}" destId="{F2F27772-E097-421E-8974-D72D3C02463D}" srcOrd="0" destOrd="0" presId="urn:microsoft.com/office/officeart/2005/8/layout/hierarchy1"/>
    <dgm:cxn modelId="{3E2C5594-B61D-4981-A55E-92A79E1B26C4}" type="presParOf" srcId="{C071AEC0-CC0C-4AE1-9006-AF91F56221A6}" destId="{517F49BA-16FB-45D3-9144-5B61CEF844E9}" srcOrd="1" destOrd="0" presId="urn:microsoft.com/office/officeart/2005/8/layout/hierarchy1"/>
    <dgm:cxn modelId="{B369433C-29A3-42AB-9231-703AB8A0598C}" type="presParOf" srcId="{BCAA8537-6302-4D01-9A90-F8E8B90BF28C}" destId="{82C19423-4B8C-40E3-94DA-D5767039908B}" srcOrd="1" destOrd="0" presId="urn:microsoft.com/office/officeart/2005/8/layout/hierarchy1"/>
    <dgm:cxn modelId="{C812935C-ADD2-464F-8E8A-F039A25F5302}" type="presParOf" srcId="{0E40F52E-418E-4D2E-A753-D7BC09290997}" destId="{8F94AE68-BBCF-43C8-96EC-DB5B618E6866}" srcOrd="2" destOrd="0" presId="urn:microsoft.com/office/officeart/2005/8/layout/hierarchy1"/>
    <dgm:cxn modelId="{B47F47DD-A72B-42F8-BEC9-9E140585331B}" type="presParOf" srcId="{0E40F52E-418E-4D2E-A753-D7BC09290997}" destId="{167678B8-9F45-4EBD-8883-014A664F9550}" srcOrd="3" destOrd="0" presId="urn:microsoft.com/office/officeart/2005/8/layout/hierarchy1"/>
    <dgm:cxn modelId="{A1275200-4A9C-43FB-9EB6-17860970C626}" type="presParOf" srcId="{167678B8-9F45-4EBD-8883-014A664F9550}" destId="{F17A661A-1195-4602-84C9-25634CA14FDF}" srcOrd="0" destOrd="0" presId="urn:microsoft.com/office/officeart/2005/8/layout/hierarchy1"/>
    <dgm:cxn modelId="{C94FBEDA-315C-4D9E-91ED-056DFC3ADBB3}" type="presParOf" srcId="{F17A661A-1195-4602-84C9-25634CA14FDF}" destId="{5F5550A5-40CC-4005-86BC-E4C04542056F}" srcOrd="0" destOrd="0" presId="urn:microsoft.com/office/officeart/2005/8/layout/hierarchy1"/>
    <dgm:cxn modelId="{90A892F2-6E27-48AF-B9BF-BA8DA3EF3772}" type="presParOf" srcId="{F17A661A-1195-4602-84C9-25634CA14FDF}" destId="{0D3A65CC-00FA-4284-A1A4-0AC6B36EEE8C}" srcOrd="1" destOrd="0" presId="urn:microsoft.com/office/officeart/2005/8/layout/hierarchy1"/>
    <dgm:cxn modelId="{80ACC58F-18AC-41B9-84F9-CC336B2666C8}" type="presParOf" srcId="{167678B8-9F45-4EBD-8883-014A664F9550}" destId="{3690044E-B011-4EDC-A12C-AF5646B962D6}" srcOrd="1" destOrd="0" presId="urn:microsoft.com/office/officeart/2005/8/layout/hierarchy1"/>
    <dgm:cxn modelId="{DBC997B6-6E9B-49DE-A7B2-896BB4A7FE83}" type="presParOf" srcId="{1FC3D7B3-8EE8-4CBD-9508-8D3518DB1E78}" destId="{270A4F23-8FA4-421F-85DF-45D91849B3B0}" srcOrd="6" destOrd="0" presId="urn:microsoft.com/office/officeart/2005/8/layout/hierarchy1"/>
    <dgm:cxn modelId="{72177AC4-624E-4245-A4FF-4E216B7DB3F9}" type="presParOf" srcId="{1FC3D7B3-8EE8-4CBD-9508-8D3518DB1E78}" destId="{322C4FB9-8F72-4DA7-B345-FEB35D6B950B}" srcOrd="7" destOrd="0" presId="urn:microsoft.com/office/officeart/2005/8/layout/hierarchy1"/>
    <dgm:cxn modelId="{F6282DF8-6C48-4976-9FB7-02412838C67B}" type="presParOf" srcId="{322C4FB9-8F72-4DA7-B345-FEB35D6B950B}" destId="{2754B075-48E5-49E9-8BA4-4C5E77257552}" srcOrd="0" destOrd="0" presId="urn:microsoft.com/office/officeart/2005/8/layout/hierarchy1"/>
    <dgm:cxn modelId="{0B1108D5-6143-4C27-B20B-19F4B0B9319A}" type="presParOf" srcId="{2754B075-48E5-49E9-8BA4-4C5E77257552}" destId="{7703711D-DF7C-48F8-91EA-D3100E8F4581}" srcOrd="0" destOrd="0" presId="urn:microsoft.com/office/officeart/2005/8/layout/hierarchy1"/>
    <dgm:cxn modelId="{4E84EC95-087A-4641-A6B1-51027D5B787C}" type="presParOf" srcId="{2754B075-48E5-49E9-8BA4-4C5E77257552}" destId="{A3E264F6-FCE2-44A2-8A0B-513C933A631A}" srcOrd="1" destOrd="0" presId="urn:microsoft.com/office/officeart/2005/8/layout/hierarchy1"/>
    <dgm:cxn modelId="{70D26057-FF20-4516-9BD1-1950BE315D30}" type="presParOf" srcId="{322C4FB9-8F72-4DA7-B345-FEB35D6B950B}" destId="{ABBD9A7F-98DA-4209-BA98-E1B82854216E}" srcOrd="1" destOrd="0" presId="urn:microsoft.com/office/officeart/2005/8/layout/hierarchy1"/>
    <dgm:cxn modelId="{CFF6335C-7D59-4114-A119-3A92A457033B}" type="presParOf" srcId="{ABBD9A7F-98DA-4209-BA98-E1B82854216E}" destId="{859F6883-EEB5-4792-8007-612B5999282F}" srcOrd="0" destOrd="0" presId="urn:microsoft.com/office/officeart/2005/8/layout/hierarchy1"/>
    <dgm:cxn modelId="{F7A30823-3249-46D4-A3E9-D7F66A478C24}" type="presParOf" srcId="{ABBD9A7F-98DA-4209-BA98-E1B82854216E}" destId="{016D0139-BC61-495B-8096-8E6D4E8FF7CB}" srcOrd="1" destOrd="0" presId="urn:microsoft.com/office/officeart/2005/8/layout/hierarchy1"/>
    <dgm:cxn modelId="{AE2B8D7E-53A5-4DD9-8F18-24372524BE9A}" type="presParOf" srcId="{016D0139-BC61-495B-8096-8E6D4E8FF7CB}" destId="{A0BA01B2-1892-4D4F-8209-5D509EFB5BA2}" srcOrd="0" destOrd="0" presId="urn:microsoft.com/office/officeart/2005/8/layout/hierarchy1"/>
    <dgm:cxn modelId="{C2B480D8-3165-448D-B002-750D4AF8879E}" type="presParOf" srcId="{A0BA01B2-1892-4D4F-8209-5D509EFB5BA2}" destId="{2EE76C6A-F472-489D-AF10-38C9F77E1887}" srcOrd="0" destOrd="0" presId="urn:microsoft.com/office/officeart/2005/8/layout/hierarchy1"/>
    <dgm:cxn modelId="{CE7F9252-46E0-47F4-8FA1-F704F70F1C22}" type="presParOf" srcId="{A0BA01B2-1892-4D4F-8209-5D509EFB5BA2}" destId="{892C51A0-CAED-4BCA-8BB1-C8444016A5C2}" srcOrd="1" destOrd="0" presId="urn:microsoft.com/office/officeart/2005/8/layout/hierarchy1"/>
    <dgm:cxn modelId="{40A3D42F-FC87-45A5-9353-7BF910C7B653}" type="presParOf" srcId="{016D0139-BC61-495B-8096-8E6D4E8FF7CB}" destId="{333000DA-E916-4E6E-A961-62DC416B854C}" srcOrd="1" destOrd="0" presId="urn:microsoft.com/office/officeart/2005/8/layout/hierarchy1"/>
    <dgm:cxn modelId="{538A1C88-41EE-4135-B631-718E343C75B0}" type="presParOf" srcId="{ABBD9A7F-98DA-4209-BA98-E1B82854216E}" destId="{1700B587-320A-4C8F-BA70-B6FA49BEEF08}" srcOrd="2" destOrd="0" presId="urn:microsoft.com/office/officeart/2005/8/layout/hierarchy1"/>
    <dgm:cxn modelId="{86A93C81-E487-4D67-B895-9FCABC2070D6}" type="presParOf" srcId="{ABBD9A7F-98DA-4209-BA98-E1B82854216E}" destId="{8F7186B9-4EFB-4AA7-8E52-D33637B98622}" srcOrd="3" destOrd="0" presId="urn:microsoft.com/office/officeart/2005/8/layout/hierarchy1"/>
    <dgm:cxn modelId="{801BA1C4-D419-45C3-8A3C-C665D1F38775}" type="presParOf" srcId="{8F7186B9-4EFB-4AA7-8E52-D33637B98622}" destId="{873FE85E-77F4-4B24-BE58-24B8D2CF189E}" srcOrd="0" destOrd="0" presId="urn:microsoft.com/office/officeart/2005/8/layout/hierarchy1"/>
    <dgm:cxn modelId="{FB88D9D5-183A-4666-B3CC-19611B5A86FA}" type="presParOf" srcId="{873FE85E-77F4-4B24-BE58-24B8D2CF189E}" destId="{ACBA90E2-2B86-485C-92AC-FC9A159285C3}" srcOrd="0" destOrd="0" presId="urn:microsoft.com/office/officeart/2005/8/layout/hierarchy1"/>
    <dgm:cxn modelId="{E55DC424-4E2C-47A0-82CF-D2F0BCC4B437}" type="presParOf" srcId="{873FE85E-77F4-4B24-BE58-24B8D2CF189E}" destId="{EA4FA045-1DEE-434A-AA47-9ABE50FD8364}" srcOrd="1" destOrd="0" presId="urn:microsoft.com/office/officeart/2005/8/layout/hierarchy1"/>
    <dgm:cxn modelId="{EE0D6B30-5AEE-44AE-AAF2-EE8366531C2A}" type="presParOf" srcId="{8F7186B9-4EFB-4AA7-8E52-D33637B98622}" destId="{57E84E58-EB37-4077-A8DD-8AAD1E82FD78}" srcOrd="1" destOrd="0" presId="urn:microsoft.com/office/officeart/2005/8/layout/hierarchy1"/>
    <dgm:cxn modelId="{891BB374-FC3F-4B27-A107-7F257F0B7EE6}" type="presParOf" srcId="{1FC3D7B3-8EE8-4CBD-9508-8D3518DB1E78}" destId="{DA6E5A26-5221-4EDC-8A23-FC391ECB1B8C}" srcOrd="8" destOrd="0" presId="urn:microsoft.com/office/officeart/2005/8/layout/hierarchy1"/>
    <dgm:cxn modelId="{BCD4AE94-1F0B-4158-89E1-6498D16BDFEC}" type="presParOf" srcId="{1FC3D7B3-8EE8-4CBD-9508-8D3518DB1E78}" destId="{FFC81381-C79D-46B2-9B73-1B7963FD1919}" srcOrd="9" destOrd="0" presId="urn:microsoft.com/office/officeart/2005/8/layout/hierarchy1"/>
    <dgm:cxn modelId="{DCCD2185-D7C4-43D9-86DE-27B16D9E6AAA}" type="presParOf" srcId="{FFC81381-C79D-46B2-9B73-1B7963FD1919}" destId="{A53E7A8A-181D-4FFF-AC52-226464EBAEAE}" srcOrd="0" destOrd="0" presId="urn:microsoft.com/office/officeart/2005/8/layout/hierarchy1"/>
    <dgm:cxn modelId="{E7CBA489-7326-49BE-9874-D6A8CC69ABBE}" type="presParOf" srcId="{A53E7A8A-181D-4FFF-AC52-226464EBAEAE}" destId="{D106DAD3-7711-4D0F-8408-47FC5F3D3FA8}" srcOrd="0" destOrd="0" presId="urn:microsoft.com/office/officeart/2005/8/layout/hierarchy1"/>
    <dgm:cxn modelId="{8154497C-34CD-41F7-B12C-403BC89C1239}" type="presParOf" srcId="{A53E7A8A-181D-4FFF-AC52-226464EBAEAE}" destId="{55688118-0E07-41A0-B926-C9A531417961}" srcOrd="1" destOrd="0" presId="urn:microsoft.com/office/officeart/2005/8/layout/hierarchy1"/>
    <dgm:cxn modelId="{B6E0CF65-953E-4465-8F0D-67555CFAA4A1}" type="presParOf" srcId="{FFC81381-C79D-46B2-9B73-1B7963FD1919}" destId="{FCF8DCD9-78DB-4518-A81F-2C39C6CEF352}" srcOrd="1" destOrd="0" presId="urn:microsoft.com/office/officeart/2005/8/layout/hierarchy1"/>
    <dgm:cxn modelId="{C2C6138B-9692-4797-B1A5-3612FF40D440}" type="presParOf" srcId="{FCF8DCD9-78DB-4518-A81F-2C39C6CEF352}" destId="{0A142384-BB95-4364-8B96-9327BF2D5D61}" srcOrd="0" destOrd="0" presId="urn:microsoft.com/office/officeart/2005/8/layout/hierarchy1"/>
    <dgm:cxn modelId="{F336E2D6-E627-4971-97BA-A081AB048E90}" type="presParOf" srcId="{FCF8DCD9-78DB-4518-A81F-2C39C6CEF352}" destId="{BB3E8D8E-B247-4653-B0AE-483E497BD682}" srcOrd="1" destOrd="0" presId="urn:microsoft.com/office/officeart/2005/8/layout/hierarchy1"/>
    <dgm:cxn modelId="{01047A23-DAC1-49A5-879B-A9C672C9101B}" type="presParOf" srcId="{BB3E8D8E-B247-4653-B0AE-483E497BD682}" destId="{DB2DB60D-1E2D-42E2-9042-457C87110075}" srcOrd="0" destOrd="0" presId="urn:microsoft.com/office/officeart/2005/8/layout/hierarchy1"/>
    <dgm:cxn modelId="{355F1EC1-F110-4748-8275-35DCE57DDE42}" type="presParOf" srcId="{DB2DB60D-1E2D-42E2-9042-457C87110075}" destId="{F1B3B661-9996-49CD-93E7-F72F5F0F8210}" srcOrd="0" destOrd="0" presId="urn:microsoft.com/office/officeart/2005/8/layout/hierarchy1"/>
    <dgm:cxn modelId="{55088E57-935E-4F30-AB1A-40F7AC11DCCB}" type="presParOf" srcId="{DB2DB60D-1E2D-42E2-9042-457C87110075}" destId="{959C23C1-4EE8-4FEE-83C5-60692A591F02}" srcOrd="1" destOrd="0" presId="urn:microsoft.com/office/officeart/2005/8/layout/hierarchy1"/>
    <dgm:cxn modelId="{8DCEA650-96D3-4528-A4BB-0CEDE16D6F08}" type="presParOf" srcId="{BB3E8D8E-B247-4653-B0AE-483E497BD682}" destId="{7FFFCB2F-A704-4409-98A8-63A1740E9BF4}" srcOrd="1" destOrd="0" presId="urn:microsoft.com/office/officeart/2005/8/layout/hierarchy1"/>
    <dgm:cxn modelId="{4AC71FD8-9C4E-48D0-A5CC-70F88C4B15AA}" type="presParOf" srcId="{1FC3D7B3-8EE8-4CBD-9508-8D3518DB1E78}" destId="{AF169081-2453-4617-AEFD-519CB130593E}" srcOrd="10" destOrd="0" presId="urn:microsoft.com/office/officeart/2005/8/layout/hierarchy1"/>
    <dgm:cxn modelId="{9ED38EE7-4ADF-414C-A80F-E1ECABB7F4F6}" type="presParOf" srcId="{1FC3D7B3-8EE8-4CBD-9508-8D3518DB1E78}" destId="{F6BF9DA0-9D8D-4651-9C43-EF1001738FE3}" srcOrd="11" destOrd="0" presId="urn:microsoft.com/office/officeart/2005/8/layout/hierarchy1"/>
    <dgm:cxn modelId="{AAFF26AE-1642-4C11-A2F9-97B8CC58CE79}" type="presParOf" srcId="{F6BF9DA0-9D8D-4651-9C43-EF1001738FE3}" destId="{5FB8D147-0E20-4320-B54D-FF6DFF0C3706}" srcOrd="0" destOrd="0" presId="urn:microsoft.com/office/officeart/2005/8/layout/hierarchy1"/>
    <dgm:cxn modelId="{2DDE3BD4-01C7-43AC-BD59-36FDED39437A}" type="presParOf" srcId="{5FB8D147-0E20-4320-B54D-FF6DFF0C3706}" destId="{E483292C-D5E6-4593-8298-650311FF0C8F}" srcOrd="0" destOrd="0" presId="urn:microsoft.com/office/officeart/2005/8/layout/hierarchy1"/>
    <dgm:cxn modelId="{7F2F8FFE-A0AB-46A9-AA17-DF1C2B436C77}" type="presParOf" srcId="{5FB8D147-0E20-4320-B54D-FF6DFF0C3706}" destId="{15AA37A3-E215-4382-B03D-BCA35D3FCD44}" srcOrd="1" destOrd="0" presId="urn:microsoft.com/office/officeart/2005/8/layout/hierarchy1"/>
    <dgm:cxn modelId="{33DC7A9E-7830-4810-AEB1-994DA3DB1457}" type="presParOf" srcId="{F6BF9DA0-9D8D-4651-9C43-EF1001738FE3}" destId="{F60E3411-E0B6-4A57-B6CD-7FBA20426000}" srcOrd="1" destOrd="0" presId="urn:microsoft.com/office/officeart/2005/8/layout/hierarchy1"/>
    <dgm:cxn modelId="{C90A0EE5-C3CB-493F-94A7-0CFB09C3BBD9}" type="presParOf" srcId="{F60E3411-E0B6-4A57-B6CD-7FBA20426000}" destId="{FDF92634-D471-4F6E-8182-6A625B9EF1B4}" srcOrd="0" destOrd="0" presId="urn:microsoft.com/office/officeart/2005/8/layout/hierarchy1"/>
    <dgm:cxn modelId="{A5DC6DE8-7828-40FF-BE29-34D1E94AF036}" type="presParOf" srcId="{F60E3411-E0B6-4A57-B6CD-7FBA20426000}" destId="{736D297B-E3C5-4A24-82AB-708EB712342A}" srcOrd="1" destOrd="0" presId="urn:microsoft.com/office/officeart/2005/8/layout/hierarchy1"/>
    <dgm:cxn modelId="{9BD32F8C-9CAB-4D25-AE7C-917CFFAC3A3F}" type="presParOf" srcId="{736D297B-E3C5-4A24-82AB-708EB712342A}" destId="{5EAD2F26-7D10-4060-B125-4FC2636FE14C}" srcOrd="0" destOrd="0" presId="urn:microsoft.com/office/officeart/2005/8/layout/hierarchy1"/>
    <dgm:cxn modelId="{FC9BFF9D-8528-48A3-98DB-CAF5FB8665DF}" type="presParOf" srcId="{5EAD2F26-7D10-4060-B125-4FC2636FE14C}" destId="{3EBCD798-125E-4358-A0E6-137AFA41639E}" srcOrd="0" destOrd="0" presId="urn:microsoft.com/office/officeart/2005/8/layout/hierarchy1"/>
    <dgm:cxn modelId="{31DD8D6F-B721-478A-8768-749FFED233FD}" type="presParOf" srcId="{5EAD2F26-7D10-4060-B125-4FC2636FE14C}" destId="{82EF6665-5A49-45F2-A9DB-C2F7B2E68F0A}" srcOrd="1" destOrd="0" presId="urn:microsoft.com/office/officeart/2005/8/layout/hierarchy1"/>
    <dgm:cxn modelId="{9EB393EE-1BF8-4330-A297-0D54978FF776}" type="presParOf" srcId="{736D297B-E3C5-4A24-82AB-708EB712342A}" destId="{D068BD93-67EA-41C1-8FCE-F027B3BF35AF}" srcOrd="1" destOrd="0" presId="urn:microsoft.com/office/officeart/2005/8/layout/hierarchy1"/>
    <dgm:cxn modelId="{842A19D1-4822-4FA8-9D5A-064F34B0826C}" type="presParOf" srcId="{F60E3411-E0B6-4A57-B6CD-7FBA20426000}" destId="{65F647B6-6B1D-47B2-BD08-4BA62ABECCA2}" srcOrd="2" destOrd="0" presId="urn:microsoft.com/office/officeart/2005/8/layout/hierarchy1"/>
    <dgm:cxn modelId="{180CBF4D-7D84-4C72-9E8A-473D3FFDF966}" type="presParOf" srcId="{F60E3411-E0B6-4A57-B6CD-7FBA20426000}" destId="{069CE474-6F9E-4DEE-A804-DEF838DD396F}" srcOrd="3" destOrd="0" presId="urn:microsoft.com/office/officeart/2005/8/layout/hierarchy1"/>
    <dgm:cxn modelId="{8D326244-F9A8-4165-B75B-8079E6BCCD7B}" type="presParOf" srcId="{069CE474-6F9E-4DEE-A804-DEF838DD396F}" destId="{D8445002-1443-4DB0-8A52-A14A52387553}" srcOrd="0" destOrd="0" presId="urn:microsoft.com/office/officeart/2005/8/layout/hierarchy1"/>
    <dgm:cxn modelId="{FA488AA6-A5BB-4CC3-BCF1-474FE563F30A}" type="presParOf" srcId="{D8445002-1443-4DB0-8A52-A14A52387553}" destId="{81EFDDE4-8199-4220-831F-862B75923456}" srcOrd="0" destOrd="0" presId="urn:microsoft.com/office/officeart/2005/8/layout/hierarchy1"/>
    <dgm:cxn modelId="{58CCA25B-B354-43B9-B847-48C41C411DBF}" type="presParOf" srcId="{D8445002-1443-4DB0-8A52-A14A52387553}" destId="{44408C57-3815-4766-A161-8FE90EE42DA1}" srcOrd="1" destOrd="0" presId="urn:microsoft.com/office/officeart/2005/8/layout/hierarchy1"/>
    <dgm:cxn modelId="{33ED4FC3-8AFA-477F-B419-726AAE933F69}" type="presParOf" srcId="{069CE474-6F9E-4DEE-A804-DEF838DD396F}" destId="{2DF2F985-7699-476A-BDD4-7C064D6CEF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72290-44ED-4ED2-A325-8AF40E31528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단위테스트</a:t>
          </a:r>
          <a:r>
            <a:rPr lang="en-US" altLang="ko-KR" sz="2400" kern="1200"/>
            <a:t>(T</a:t>
          </a:r>
          <a:br>
            <a:rPr lang="en-US" altLang="ko-KR" sz="2400" kern="1200"/>
          </a:br>
          <a:r>
            <a:rPr lang="en-US" altLang="ko-KR" sz="2400" kern="1200"/>
            <a:t>DD)</a:t>
          </a:r>
          <a:endParaRPr lang="ko-KR" altLang="en-US" sz="2400" kern="1200"/>
        </a:p>
      </dsp:txBody>
      <dsp:txXfrm>
        <a:off x="4280746" y="1316736"/>
        <a:ext cx="1625600" cy="1354666"/>
      </dsp:txXfrm>
    </dsp:sp>
    <dsp:sp modelId="{95770FF4-0F35-4D81-9BD3-536F681A6FF6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어드레스맵 단순화</a:t>
          </a:r>
        </a:p>
      </dsp:txBody>
      <dsp:txXfrm>
        <a:off x="2871893" y="3467946"/>
        <a:ext cx="2438400" cy="1192106"/>
      </dsp:txXfrm>
    </dsp:sp>
    <dsp:sp modelId="{7EDDBA3F-2A6D-4BA8-9A87-D653C2ABA950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단순한 구조</a:t>
          </a:r>
        </a:p>
      </dsp:txBody>
      <dsp:txXfrm>
        <a:off x="2221653" y="1316736"/>
        <a:ext cx="1625600" cy="1354666"/>
      </dsp:txXfrm>
    </dsp:sp>
    <dsp:sp modelId="{F16CA72C-5444-4469-9C15-4AFD688AADDF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A4D19-A818-46F2-ADAF-FAED9F5F27F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DBEDE-1AE7-4128-B93A-3B6771235047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복잡한 시트</a:t>
          </a:r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필수항목에서 확장</a:t>
          </a:r>
          <a:r>
            <a:rPr lang="en-US" altLang="ko-KR" sz="2800" kern="1200"/>
            <a:t>!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양식</a:t>
          </a:r>
          <a:r>
            <a:rPr lang="en-US" altLang="ko-KR" sz="2800" kern="1200"/>
            <a:t>(</a:t>
          </a:r>
          <a:r>
            <a:rPr lang="ko-KR" altLang="en-US" sz="2800" kern="1200"/>
            <a:t>엑셀</a:t>
          </a:r>
          <a:r>
            <a:rPr lang="en-US" altLang="ko-KR" sz="2800" kern="1200"/>
            <a:t>)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고객양식</a:t>
          </a:r>
        </a:p>
      </dsp:txBody>
      <dsp:txXfrm>
        <a:off x="4763478" y="22410"/>
        <a:ext cx="3340523" cy="720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엑셀</a:t>
          </a:r>
          <a:r>
            <a:rPr lang="en-US" altLang="ko-KR" sz="2800" kern="1200"/>
            <a:t>, </a:t>
          </a:r>
          <a:r>
            <a:rPr lang="ko-KR" altLang="en-US" sz="2800" kern="1200"/>
            <a:t>메크로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코드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수정</a:t>
          </a:r>
          <a:r>
            <a:rPr lang="en-US" altLang="ko-KR" sz="2800" kern="1200"/>
            <a:t>, </a:t>
          </a:r>
          <a:r>
            <a:rPr lang="ko-KR" altLang="en-US" sz="2800" kern="1200"/>
            <a:t>검증 어려움</a:t>
          </a:r>
          <a:r>
            <a:rPr lang="en-US" altLang="ko-KR" sz="2800" kern="1200"/>
            <a:t>	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자동</a:t>
          </a:r>
          <a:r>
            <a:rPr lang="en-US" altLang="ko-KR" sz="2800" kern="1200"/>
            <a:t>Validation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47B6-6B1D-47B2-BD08-4BA62ABECCA2}">
      <dsp:nvSpPr>
        <dsp:cNvPr id="0" name=""/>
        <dsp:cNvSpPr/>
      </dsp:nvSpPr>
      <dsp:spPr>
        <a:xfrm>
          <a:off x="10355158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580916" y="188401"/>
              </a:lnTo>
              <a:lnTo>
                <a:pt x="580916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92634-D471-4F6E-8182-6A625B9EF1B4}">
      <dsp:nvSpPr>
        <dsp:cNvPr id="0" name=""/>
        <dsp:cNvSpPr/>
      </dsp:nvSpPr>
      <dsp:spPr>
        <a:xfrm>
          <a:off x="9774242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580916" y="0"/>
              </a:moveTo>
              <a:lnTo>
                <a:pt x="580916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9081-2453-4617-AEFD-519CB130593E}">
      <dsp:nvSpPr>
        <dsp:cNvPr id="0" name=""/>
        <dsp:cNvSpPr/>
      </dsp:nvSpPr>
      <dsp:spPr>
        <a:xfrm>
          <a:off x="5417371" y="1139530"/>
          <a:ext cx="4937786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4937786" y="188401"/>
              </a:lnTo>
              <a:lnTo>
                <a:pt x="4937786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42384-BB95-4364-8B96-9327BF2D5D61}">
      <dsp:nvSpPr>
        <dsp:cNvPr id="0" name=""/>
        <dsp:cNvSpPr/>
      </dsp:nvSpPr>
      <dsp:spPr>
        <a:xfrm>
          <a:off x="8566689" y="2019618"/>
          <a:ext cx="91440" cy="276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E5A26-5221-4EDC-8A23-FC391ECB1B8C}">
      <dsp:nvSpPr>
        <dsp:cNvPr id="0" name=""/>
        <dsp:cNvSpPr/>
      </dsp:nvSpPr>
      <dsp:spPr>
        <a:xfrm>
          <a:off x="5417371" y="1139530"/>
          <a:ext cx="3195038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3195038" y="188401"/>
              </a:lnTo>
              <a:lnTo>
                <a:pt x="3195038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587-320A-4C8F-BA70-B6FA49BEEF08}">
      <dsp:nvSpPr>
        <dsp:cNvPr id="0" name=""/>
        <dsp:cNvSpPr/>
      </dsp:nvSpPr>
      <dsp:spPr>
        <a:xfrm>
          <a:off x="6869661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580916" y="188401"/>
              </a:lnTo>
              <a:lnTo>
                <a:pt x="580916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F6883-EEB5-4792-8007-612B5999282F}">
      <dsp:nvSpPr>
        <dsp:cNvPr id="0" name=""/>
        <dsp:cNvSpPr/>
      </dsp:nvSpPr>
      <dsp:spPr>
        <a:xfrm>
          <a:off x="6288745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580916" y="0"/>
              </a:moveTo>
              <a:lnTo>
                <a:pt x="580916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A4F23-8FA4-421F-85DF-45D91849B3B0}">
      <dsp:nvSpPr>
        <dsp:cNvPr id="0" name=""/>
        <dsp:cNvSpPr/>
      </dsp:nvSpPr>
      <dsp:spPr>
        <a:xfrm>
          <a:off x="5417371" y="1139530"/>
          <a:ext cx="1452290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1452290" y="188401"/>
              </a:lnTo>
              <a:lnTo>
                <a:pt x="1452290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AE68-BBCF-43C8-96EC-DB5B618E6866}">
      <dsp:nvSpPr>
        <dsp:cNvPr id="0" name=""/>
        <dsp:cNvSpPr/>
      </dsp:nvSpPr>
      <dsp:spPr>
        <a:xfrm>
          <a:off x="4545997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580916" y="188401"/>
              </a:lnTo>
              <a:lnTo>
                <a:pt x="580916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451DB-5B1C-4693-A864-9899CC8DF953}">
      <dsp:nvSpPr>
        <dsp:cNvPr id="0" name=""/>
        <dsp:cNvSpPr/>
      </dsp:nvSpPr>
      <dsp:spPr>
        <a:xfrm>
          <a:off x="3965081" y="2019618"/>
          <a:ext cx="580916" cy="276463"/>
        </a:xfrm>
        <a:custGeom>
          <a:avLst/>
          <a:gdLst/>
          <a:ahLst/>
          <a:cxnLst/>
          <a:rect l="0" t="0" r="0" b="0"/>
          <a:pathLst>
            <a:path>
              <a:moveTo>
                <a:pt x="580916" y="0"/>
              </a:moveTo>
              <a:lnTo>
                <a:pt x="580916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71D1E-5C9D-46C7-96C0-AD29E4874135}">
      <dsp:nvSpPr>
        <dsp:cNvPr id="0" name=""/>
        <dsp:cNvSpPr/>
      </dsp:nvSpPr>
      <dsp:spPr>
        <a:xfrm>
          <a:off x="4545997" y="1139530"/>
          <a:ext cx="871374" cy="276463"/>
        </a:xfrm>
        <a:custGeom>
          <a:avLst/>
          <a:gdLst/>
          <a:ahLst/>
          <a:cxnLst/>
          <a:rect l="0" t="0" r="0" b="0"/>
          <a:pathLst>
            <a:path>
              <a:moveTo>
                <a:pt x="871374" y="0"/>
              </a:moveTo>
              <a:lnTo>
                <a:pt x="871374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7CD2D-AD99-41F6-AE40-7E342CA25AAB}">
      <dsp:nvSpPr>
        <dsp:cNvPr id="0" name=""/>
        <dsp:cNvSpPr/>
      </dsp:nvSpPr>
      <dsp:spPr>
        <a:xfrm>
          <a:off x="1641416" y="2019618"/>
          <a:ext cx="1161832" cy="27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01"/>
              </a:lnTo>
              <a:lnTo>
                <a:pt x="1161832" y="188401"/>
              </a:lnTo>
              <a:lnTo>
                <a:pt x="1161832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4E8AD-2226-4196-95EF-634907FED31F}">
      <dsp:nvSpPr>
        <dsp:cNvPr id="0" name=""/>
        <dsp:cNvSpPr/>
      </dsp:nvSpPr>
      <dsp:spPr>
        <a:xfrm>
          <a:off x="1595696" y="2019618"/>
          <a:ext cx="91440" cy="276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51591-1DB8-4568-84B7-AFAC65444473}">
      <dsp:nvSpPr>
        <dsp:cNvPr id="0" name=""/>
        <dsp:cNvSpPr/>
      </dsp:nvSpPr>
      <dsp:spPr>
        <a:xfrm>
          <a:off x="479584" y="2019618"/>
          <a:ext cx="1161832" cy="276463"/>
        </a:xfrm>
        <a:custGeom>
          <a:avLst/>
          <a:gdLst/>
          <a:ahLst/>
          <a:cxnLst/>
          <a:rect l="0" t="0" r="0" b="0"/>
          <a:pathLst>
            <a:path>
              <a:moveTo>
                <a:pt x="1161832" y="0"/>
              </a:moveTo>
              <a:lnTo>
                <a:pt x="1161832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37CB0-89B6-4297-A70F-F74A0937C72D}">
      <dsp:nvSpPr>
        <dsp:cNvPr id="0" name=""/>
        <dsp:cNvSpPr/>
      </dsp:nvSpPr>
      <dsp:spPr>
        <a:xfrm>
          <a:off x="1641416" y="1139530"/>
          <a:ext cx="3775954" cy="276463"/>
        </a:xfrm>
        <a:custGeom>
          <a:avLst/>
          <a:gdLst/>
          <a:ahLst/>
          <a:cxnLst/>
          <a:rect l="0" t="0" r="0" b="0"/>
          <a:pathLst>
            <a:path>
              <a:moveTo>
                <a:pt x="3775954" y="0"/>
              </a:moveTo>
              <a:lnTo>
                <a:pt x="3775954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C101-E155-4EEC-B8CF-49F774ADFDFD}">
      <dsp:nvSpPr>
        <dsp:cNvPr id="0" name=""/>
        <dsp:cNvSpPr/>
      </dsp:nvSpPr>
      <dsp:spPr>
        <a:xfrm>
          <a:off x="479584" y="1139530"/>
          <a:ext cx="4937786" cy="276463"/>
        </a:xfrm>
        <a:custGeom>
          <a:avLst/>
          <a:gdLst/>
          <a:ahLst/>
          <a:cxnLst/>
          <a:rect l="0" t="0" r="0" b="0"/>
          <a:pathLst>
            <a:path>
              <a:moveTo>
                <a:pt x="4937786" y="0"/>
              </a:moveTo>
              <a:lnTo>
                <a:pt x="4937786" y="188401"/>
              </a:lnTo>
              <a:lnTo>
                <a:pt x="0" y="188401"/>
              </a:lnTo>
              <a:lnTo>
                <a:pt x="0" y="27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F13D7-0DED-4BD1-A055-60E0B68BD4B1}">
      <dsp:nvSpPr>
        <dsp:cNvPr id="0" name=""/>
        <dsp:cNvSpPr/>
      </dsp:nvSpPr>
      <dsp:spPr>
        <a:xfrm>
          <a:off x="4942076" y="535906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27CD-0295-4143-B4AD-6B08DD888B4B}">
      <dsp:nvSpPr>
        <dsp:cNvPr id="0" name=""/>
        <dsp:cNvSpPr/>
      </dsp:nvSpPr>
      <dsp:spPr>
        <a:xfrm>
          <a:off x="5047697" y="636246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5065377" y="653926"/>
        <a:ext cx="915229" cy="568264"/>
      </dsp:txXfrm>
    </dsp:sp>
    <dsp:sp modelId="{5EE171E9-3478-4A53-80CF-B7AB9DD322AE}">
      <dsp:nvSpPr>
        <dsp:cNvPr id="0" name=""/>
        <dsp:cNvSpPr/>
      </dsp:nvSpPr>
      <dsp:spPr>
        <a:xfrm>
          <a:off x="4289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030E1-7AB0-479B-B679-93EC0BBDE7CC}">
      <dsp:nvSpPr>
        <dsp:cNvPr id="0" name=""/>
        <dsp:cNvSpPr/>
      </dsp:nvSpPr>
      <dsp:spPr>
        <a:xfrm>
          <a:off x="109910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IAddressMapService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590" y="1534014"/>
        <a:ext cx="915229" cy="568264"/>
      </dsp:txXfrm>
    </dsp:sp>
    <dsp:sp modelId="{1B64628F-E231-4D89-82DC-2A94017BF80C}">
      <dsp:nvSpPr>
        <dsp:cNvPr id="0" name=""/>
        <dsp:cNvSpPr/>
      </dsp:nvSpPr>
      <dsp:spPr>
        <a:xfrm>
          <a:off x="1166121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0D3E3-743F-4D81-9901-D144987BE020}">
      <dsp:nvSpPr>
        <dsp:cNvPr id="0" name=""/>
        <dsp:cNvSpPr/>
      </dsp:nvSpPr>
      <dsp:spPr>
        <a:xfrm>
          <a:off x="1271742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Model</a:t>
          </a:r>
          <a:endParaRPr lang="ko-KR" altLang="en-US" sz="1000" kern="1200"/>
        </a:p>
      </dsp:txBody>
      <dsp:txXfrm>
        <a:off x="1289422" y="1534014"/>
        <a:ext cx="915229" cy="568264"/>
      </dsp:txXfrm>
    </dsp:sp>
    <dsp:sp modelId="{BA5A5BD2-D7E3-420D-B2E7-44EFB9D473E4}">
      <dsp:nvSpPr>
        <dsp:cNvPr id="0" name=""/>
        <dsp:cNvSpPr/>
      </dsp:nvSpPr>
      <dsp:spPr>
        <a:xfrm>
          <a:off x="4289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089DF-8ADC-4CEB-A174-0D6C046DF97C}">
      <dsp:nvSpPr>
        <dsp:cNvPr id="0" name=""/>
        <dsp:cNvSpPr/>
      </dsp:nvSpPr>
      <dsp:spPr>
        <a:xfrm>
          <a:off x="109910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590" y="2414102"/>
        <a:ext cx="915229" cy="568264"/>
      </dsp:txXfrm>
    </dsp:sp>
    <dsp:sp modelId="{4211533D-B124-4AF1-8EEA-EDD82B387853}">
      <dsp:nvSpPr>
        <dsp:cNvPr id="0" name=""/>
        <dsp:cNvSpPr/>
      </dsp:nvSpPr>
      <dsp:spPr>
        <a:xfrm>
          <a:off x="1166121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D3E-17BD-4AF0-8FD6-D7779CDC680A}">
      <dsp:nvSpPr>
        <dsp:cNvPr id="0" name=""/>
        <dsp:cNvSpPr/>
      </dsp:nvSpPr>
      <dsp:spPr>
        <a:xfrm>
          <a:off x="1271742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89422" y="2414102"/>
        <a:ext cx="915229" cy="568264"/>
      </dsp:txXfrm>
    </dsp:sp>
    <dsp:sp modelId="{FD05FFDB-8A58-42FF-B8D3-70D841631AE2}">
      <dsp:nvSpPr>
        <dsp:cNvPr id="0" name=""/>
        <dsp:cNvSpPr/>
      </dsp:nvSpPr>
      <dsp:spPr>
        <a:xfrm>
          <a:off x="2327953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4F236-E7BF-42DC-B5E0-10F8B59B5417}">
      <dsp:nvSpPr>
        <dsp:cNvPr id="0" name=""/>
        <dsp:cNvSpPr/>
      </dsp:nvSpPr>
      <dsp:spPr>
        <a:xfrm>
          <a:off x="2433575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AddressData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51255" y="2414102"/>
        <a:ext cx="915229" cy="568264"/>
      </dsp:txXfrm>
    </dsp:sp>
    <dsp:sp modelId="{78AF28BA-70B9-43C8-AA74-D4B1C046B98A}">
      <dsp:nvSpPr>
        <dsp:cNvPr id="0" name=""/>
        <dsp:cNvSpPr/>
      </dsp:nvSpPr>
      <dsp:spPr>
        <a:xfrm>
          <a:off x="4070702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12FD4-07AA-4920-872D-1AC3A82A7419}">
      <dsp:nvSpPr>
        <dsp:cNvPr id="0" name=""/>
        <dsp:cNvSpPr/>
      </dsp:nvSpPr>
      <dsp:spPr>
        <a:xfrm>
          <a:off x="4176323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194003" y="1534014"/>
        <a:ext cx="915229" cy="568264"/>
      </dsp:txXfrm>
    </dsp:sp>
    <dsp:sp modelId="{F2F27772-E097-421E-8974-D72D3C02463D}">
      <dsp:nvSpPr>
        <dsp:cNvPr id="0" name=""/>
        <dsp:cNvSpPr/>
      </dsp:nvSpPr>
      <dsp:spPr>
        <a:xfrm>
          <a:off x="3489786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49BA-16FB-45D3-9144-5B61CEF844E9}">
      <dsp:nvSpPr>
        <dsp:cNvPr id="0" name=""/>
        <dsp:cNvSpPr/>
      </dsp:nvSpPr>
      <dsp:spPr>
        <a:xfrm>
          <a:off x="3595407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MelsecDriver</a:t>
          </a:r>
          <a:endParaRPr lang="ko-KR" altLang="en-US" sz="1000" kern="1200"/>
        </a:p>
      </dsp:txBody>
      <dsp:txXfrm>
        <a:off x="3613087" y="2414102"/>
        <a:ext cx="915229" cy="568264"/>
      </dsp:txXfrm>
    </dsp:sp>
    <dsp:sp modelId="{5F5550A5-40CC-4005-86BC-E4C04542056F}">
      <dsp:nvSpPr>
        <dsp:cNvPr id="0" name=""/>
        <dsp:cNvSpPr/>
      </dsp:nvSpPr>
      <dsp:spPr>
        <a:xfrm>
          <a:off x="4651618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A65CC-00FA-4284-A1A4-0AC6B36EEE8C}">
      <dsp:nvSpPr>
        <dsp:cNvPr id="0" name=""/>
        <dsp:cNvSpPr/>
      </dsp:nvSpPr>
      <dsp:spPr>
        <a:xfrm>
          <a:off x="4757239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ModbusDriver</a:t>
          </a:r>
          <a:endParaRPr lang="ko-KR" altLang="en-US" sz="1000" kern="1200"/>
        </a:p>
      </dsp:txBody>
      <dsp:txXfrm>
        <a:off x="4774919" y="2414102"/>
        <a:ext cx="915229" cy="568264"/>
      </dsp:txXfrm>
    </dsp:sp>
    <dsp:sp modelId="{7703711D-DF7C-48F8-91EA-D3100E8F4581}">
      <dsp:nvSpPr>
        <dsp:cNvPr id="0" name=""/>
        <dsp:cNvSpPr/>
      </dsp:nvSpPr>
      <dsp:spPr>
        <a:xfrm>
          <a:off x="6394366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64F6-FCE2-44A2-8A0B-513C933A631A}">
      <dsp:nvSpPr>
        <dsp:cNvPr id="0" name=""/>
        <dsp:cNvSpPr/>
      </dsp:nvSpPr>
      <dsp:spPr>
        <a:xfrm>
          <a:off x="6499987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IDataCollect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6517667" y="1534014"/>
        <a:ext cx="915229" cy="568264"/>
      </dsp:txXfrm>
    </dsp:sp>
    <dsp:sp modelId="{2EE76C6A-F472-489D-AF10-38C9F77E1887}">
      <dsp:nvSpPr>
        <dsp:cNvPr id="0" name=""/>
        <dsp:cNvSpPr/>
      </dsp:nvSpPr>
      <dsp:spPr>
        <a:xfrm>
          <a:off x="5813450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51A0-CAED-4BCA-8BB1-C8444016A5C2}">
      <dsp:nvSpPr>
        <dsp:cNvPr id="0" name=""/>
        <dsp:cNvSpPr/>
      </dsp:nvSpPr>
      <dsp:spPr>
        <a:xfrm>
          <a:off x="5919071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TimerDataCollect</a:t>
          </a:r>
          <a:endParaRPr lang="ko-KR" altLang="en-US" sz="1000" kern="1200"/>
        </a:p>
      </dsp:txBody>
      <dsp:txXfrm>
        <a:off x="5936751" y="2414102"/>
        <a:ext cx="915229" cy="568264"/>
      </dsp:txXfrm>
    </dsp:sp>
    <dsp:sp modelId="{ACBA90E2-2B86-485C-92AC-FC9A159285C3}">
      <dsp:nvSpPr>
        <dsp:cNvPr id="0" name=""/>
        <dsp:cNvSpPr/>
      </dsp:nvSpPr>
      <dsp:spPr>
        <a:xfrm>
          <a:off x="6975282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FA045-1DEE-434A-AA47-9ABE50FD8364}">
      <dsp:nvSpPr>
        <dsp:cNvPr id="0" name=""/>
        <dsp:cNvSpPr/>
      </dsp:nvSpPr>
      <dsp:spPr>
        <a:xfrm>
          <a:off x="7080903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EventDateCollect</a:t>
          </a:r>
          <a:endParaRPr lang="ko-KR" altLang="en-US" sz="1000" kern="1200"/>
        </a:p>
      </dsp:txBody>
      <dsp:txXfrm>
        <a:off x="7098583" y="2414102"/>
        <a:ext cx="915229" cy="568264"/>
      </dsp:txXfrm>
    </dsp:sp>
    <dsp:sp modelId="{D106DAD3-7711-4D0F-8408-47FC5F3D3FA8}">
      <dsp:nvSpPr>
        <dsp:cNvPr id="0" name=""/>
        <dsp:cNvSpPr/>
      </dsp:nvSpPr>
      <dsp:spPr>
        <a:xfrm>
          <a:off x="8137114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8118-0E07-41A0-B926-C9A531417961}">
      <dsp:nvSpPr>
        <dsp:cNvPr id="0" name=""/>
        <dsp:cNvSpPr/>
      </dsp:nvSpPr>
      <dsp:spPr>
        <a:xfrm>
          <a:off x="8242736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8260416" y="1534014"/>
        <a:ext cx="915229" cy="568264"/>
      </dsp:txXfrm>
    </dsp:sp>
    <dsp:sp modelId="{F1B3B661-9996-49CD-93E7-F72F5F0F8210}">
      <dsp:nvSpPr>
        <dsp:cNvPr id="0" name=""/>
        <dsp:cNvSpPr/>
      </dsp:nvSpPr>
      <dsp:spPr>
        <a:xfrm>
          <a:off x="8137114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23C1-4EE8-4FEE-83C5-60692A591F02}">
      <dsp:nvSpPr>
        <dsp:cNvPr id="0" name=""/>
        <dsp:cNvSpPr/>
      </dsp:nvSpPr>
      <dsp:spPr>
        <a:xfrm>
          <a:off x="8242736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MqTransfer</a:t>
          </a:r>
          <a:endParaRPr lang="ko-KR" altLang="en-US" sz="1000" kern="1200"/>
        </a:p>
      </dsp:txBody>
      <dsp:txXfrm>
        <a:off x="8260416" y="2414102"/>
        <a:ext cx="915229" cy="568264"/>
      </dsp:txXfrm>
    </dsp:sp>
    <dsp:sp modelId="{E483292C-D5E6-4593-8298-650311FF0C8F}">
      <dsp:nvSpPr>
        <dsp:cNvPr id="0" name=""/>
        <dsp:cNvSpPr/>
      </dsp:nvSpPr>
      <dsp:spPr>
        <a:xfrm>
          <a:off x="9879863" y="1415994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A37A3-E215-4382-B03D-BCA35D3FCD44}">
      <dsp:nvSpPr>
        <dsp:cNvPr id="0" name=""/>
        <dsp:cNvSpPr/>
      </dsp:nvSpPr>
      <dsp:spPr>
        <a:xfrm>
          <a:off x="9985484" y="1516334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Logger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0003164" y="1534014"/>
        <a:ext cx="915229" cy="568264"/>
      </dsp:txXfrm>
    </dsp:sp>
    <dsp:sp modelId="{3EBCD798-125E-4358-A0E6-137AFA41639E}">
      <dsp:nvSpPr>
        <dsp:cNvPr id="0" name=""/>
        <dsp:cNvSpPr/>
      </dsp:nvSpPr>
      <dsp:spPr>
        <a:xfrm>
          <a:off x="9298947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F6665-5A49-45F2-A9DB-C2F7B2E68F0A}">
      <dsp:nvSpPr>
        <dsp:cNvPr id="0" name=""/>
        <dsp:cNvSpPr/>
      </dsp:nvSpPr>
      <dsp:spPr>
        <a:xfrm>
          <a:off x="9404568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DeviceLogger</a:t>
          </a:r>
          <a:endParaRPr lang="ko-KR" altLang="en-US" sz="1000" kern="1200"/>
        </a:p>
      </dsp:txBody>
      <dsp:txXfrm>
        <a:off x="9422248" y="2414102"/>
        <a:ext cx="915229" cy="568264"/>
      </dsp:txXfrm>
    </dsp:sp>
    <dsp:sp modelId="{81EFDDE4-8199-4220-831F-862B75923456}">
      <dsp:nvSpPr>
        <dsp:cNvPr id="0" name=""/>
        <dsp:cNvSpPr/>
      </dsp:nvSpPr>
      <dsp:spPr>
        <a:xfrm>
          <a:off x="10460779" y="2296082"/>
          <a:ext cx="950589" cy="603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8C57-3815-4766-A161-8FE90EE42DA1}">
      <dsp:nvSpPr>
        <dsp:cNvPr id="0" name=""/>
        <dsp:cNvSpPr/>
      </dsp:nvSpPr>
      <dsp:spPr>
        <a:xfrm>
          <a:off x="10566400" y="2396422"/>
          <a:ext cx="950589" cy="603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CsvLogger</a:t>
          </a:r>
          <a:endParaRPr lang="ko-KR" altLang="en-US" sz="1000" kern="1200"/>
        </a:p>
      </dsp:txBody>
      <dsp:txXfrm>
        <a:off x="10584080" y="2414102"/>
        <a:ext cx="915229" cy="56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31B0-C60F-4F23-B892-72C688795722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28304-F16D-4DA2-93E9-25DFF49F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8304-F16D-4DA2-93E9-25DFF49F2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61" y="428604"/>
            <a:ext cx="10972800" cy="654032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879-A33B-4C3D-B11A-121AB4CFB71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879-A33B-4C3D-B11A-121AB4CFB71F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2608" y="2886035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CIM V4 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설계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822" y="371703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cs typeface="Verdana" pitchFamily="34" charset="0"/>
              </a:rPr>
              <a:t>김선관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7210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5600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5198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914DB-4B30-44C4-B03C-3D93684F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82636"/>
            <a:ext cx="6226079" cy="576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99248-F6F4-4E0E-8BD7-499A81B484F4}"/>
              </a:ext>
            </a:extLst>
          </p:cNvPr>
          <p:cNvSpPr txBox="1"/>
          <p:nvPr/>
        </p:nvSpPr>
        <p:spPr>
          <a:xfrm>
            <a:off x="6797540" y="1082636"/>
            <a:ext cx="505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+mj-ea"/>
                <a:ea typeface="+mj-ea"/>
              </a:rPr>
              <a:t>- ISubject, Behavior </a:t>
            </a:r>
            <a:r>
              <a:rPr lang="ko-KR" altLang="en-US" sz="1800" b="1">
                <a:solidFill>
                  <a:schemeClr val="accent1"/>
                </a:solidFill>
                <a:latin typeface="+mj-ea"/>
                <a:ea typeface="+mj-ea"/>
              </a:rPr>
              <a:t>등의 추상적인 단어</a:t>
            </a:r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IClient, IClientObserver, BaseClient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 비슷하면서 명확하지 않은 단어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ICommand, ICancel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등 사용하지 않으면서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무리한 인터페이스 남발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조각화</a:t>
            </a:r>
          </a:p>
        </p:txBody>
      </p:sp>
    </p:spTree>
    <p:extLst>
      <p:ext uri="{BB962C8B-B14F-4D97-AF65-F5344CB8AC3E}">
        <p14:creationId xmlns:p14="http://schemas.microsoft.com/office/powerpoint/2010/main" val="30094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 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51E6F-7BAF-4CED-9B58-86AA5A52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6178"/>
            <a:ext cx="6586665" cy="577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76408-4CCB-412E-8784-BCB3BEED41AA}"/>
              </a:ext>
            </a:extLst>
          </p:cNvPr>
          <p:cNvSpPr txBox="1"/>
          <p:nvPr/>
        </p:nvSpPr>
        <p:spPr>
          <a:xfrm>
            <a:off x="7028580" y="1091719"/>
            <a:ext cx="4972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Binder,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Logic,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Behavior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등의 일관적인지 않은 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용어 사용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너무 복잡한 상속 및 참조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단위테스트에 취약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87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-Cim V4 </a:t>
            </a:r>
            <a:r>
              <a:rPr lang="ko-KR" altLang="en-US"/>
              <a:t>구조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EF9B5ED-C112-4361-9019-261875D6A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122550"/>
              </p:ext>
            </p:extLst>
          </p:nvPr>
        </p:nvGraphicFramePr>
        <p:xfrm>
          <a:off x="407368" y="2996952"/>
          <a:ext cx="11521280" cy="353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FFDBA1-E901-49ED-AB4D-606492DA2EA5}"/>
              </a:ext>
            </a:extLst>
          </p:cNvPr>
          <p:cNvSpPr txBox="1"/>
          <p:nvPr/>
        </p:nvSpPr>
        <p:spPr>
          <a:xfrm>
            <a:off x="380970" y="1196752"/>
            <a:ext cx="9027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b="1">
                <a:solidFill>
                  <a:schemeClr val="accent1"/>
                </a:solidFill>
              </a:rPr>
              <a:t>ControllerManager : </a:t>
            </a:r>
            <a:r>
              <a:rPr lang="en-US" altLang="ko-KR" b="1">
                <a:solidFill>
                  <a:schemeClr val="accent1"/>
                </a:solidFill>
              </a:rPr>
              <a:t>Cim</a:t>
            </a:r>
            <a:r>
              <a:rPr lang="ko-KR" altLang="en-US" b="1">
                <a:solidFill>
                  <a:schemeClr val="accent1"/>
                </a:solidFill>
              </a:rPr>
              <a:t> 파이프라인 구성</a:t>
            </a:r>
            <a:r>
              <a:rPr lang="en-US" altLang="ko-KR" b="1">
                <a:solidFill>
                  <a:schemeClr val="accent1"/>
                </a:solidFill>
              </a:rPr>
              <a:t>/</a:t>
            </a:r>
            <a:r>
              <a:rPr lang="ko-KR" altLang="en-US" b="1">
                <a:solidFill>
                  <a:schemeClr val="accent1"/>
                </a:solidFill>
              </a:rPr>
              <a:t>관리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IAddressMapService :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</a:t>
            </a:r>
            <a:r>
              <a:rPr lang="ko-KR" altLang="en-US" b="1">
                <a:solidFill>
                  <a:schemeClr val="accent1"/>
                </a:solidFill>
              </a:rPr>
              <a:t>엑셀 어드레스맵 파싱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IDriver : </a:t>
            </a:r>
            <a:r>
              <a:rPr lang="ko-KR" altLang="en-US" b="1">
                <a:solidFill>
                  <a:schemeClr val="accent1"/>
                </a:solidFill>
              </a:rPr>
              <a:t>특정장치</a:t>
            </a:r>
            <a:r>
              <a:rPr lang="en-US" altLang="ko-KR" b="1">
                <a:solidFill>
                  <a:schemeClr val="accent1"/>
                </a:solidFill>
              </a:rPr>
              <a:t>(Melsec, Modbus)</a:t>
            </a:r>
            <a:r>
              <a:rPr lang="ko-KR" altLang="en-US" b="1">
                <a:solidFill>
                  <a:schemeClr val="accent1"/>
                </a:solidFill>
              </a:rPr>
              <a:t>에</a:t>
            </a:r>
            <a:r>
              <a:rPr lang="en-US" altLang="ko-KR" b="1">
                <a:solidFill>
                  <a:schemeClr val="accent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연결하여 데이터 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IDataCollect : </a:t>
            </a:r>
            <a:r>
              <a:rPr lang="ko-KR" altLang="en-US" b="1">
                <a:solidFill>
                  <a:schemeClr val="accent1"/>
                </a:solidFill>
              </a:rPr>
              <a:t>데이터수집 로직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Timer, Event </a:t>
            </a:r>
            <a:r>
              <a:rPr lang="ko-KR" altLang="en-US" b="1">
                <a:solidFill>
                  <a:schemeClr val="accent1"/>
                </a:solidFill>
              </a:rPr>
              <a:t>별 데이터수집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ITransfer : </a:t>
            </a:r>
            <a:r>
              <a:rPr lang="ko-KR" altLang="en-US" b="1">
                <a:solidFill>
                  <a:schemeClr val="accent1"/>
                </a:solidFill>
              </a:rPr>
              <a:t>수집된 데이터 전송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Mq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9910-5F08-4F89-A57D-2EEA301E3755}"/>
              </a:ext>
            </a:extLst>
          </p:cNvPr>
          <p:cNvSpPr txBox="1"/>
          <p:nvPr/>
        </p:nvSpPr>
        <p:spPr>
          <a:xfrm>
            <a:off x="3823141" y="2708920"/>
            <a:ext cx="442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Thank You!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개선점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182A363-C4D0-4E89-B51D-E0A839B08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432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E488BD1-D719-49D2-89C6-F7487B4C1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538645"/>
              </p:ext>
            </p:extLst>
          </p:nvPr>
        </p:nvGraphicFramePr>
        <p:xfrm>
          <a:off x="1343472" y="1412776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A28C43D-78B2-4D5A-9AA3-D4D5956EB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93747"/>
              </p:ext>
            </p:extLst>
          </p:nvPr>
        </p:nvGraphicFramePr>
        <p:xfrm>
          <a:off x="1343472" y="256490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85DC4A3-CFBE-4E28-B9EC-A967624C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34314"/>
              </p:ext>
            </p:extLst>
          </p:nvPr>
        </p:nvGraphicFramePr>
        <p:xfrm>
          <a:off x="1343472" y="3648029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7A8BBB9B-5D6A-453C-913A-A811F604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43578"/>
              </p:ext>
            </p:extLst>
          </p:nvPr>
        </p:nvGraphicFramePr>
        <p:xfrm>
          <a:off x="1330053" y="473115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026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  <a:r>
              <a:rPr lang="en-US" altLang="ko-KR"/>
              <a:t>-</a:t>
            </a:r>
            <a:r>
              <a:rPr lang="ko-KR" altLang="en-US"/>
              <a:t>필수항목에서 확장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589D6-ACF0-4F5D-8BE5-0807956C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" y="1484784"/>
            <a:ext cx="11737304" cy="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277680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67680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5384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</a:t>
            </a:r>
            <a:r>
              <a:rPr lang="en-US" altLang="ko-KR"/>
              <a:t>Validation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26148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OTF 옛한글"/>
        <a:ea typeface="나눔바른고딕OTF 옛한글"/>
        <a:cs typeface=""/>
      </a:majorFont>
      <a:minorFont>
        <a:latin typeface="나눔바른고딕OTF 옛한글"/>
        <a:ea typeface="나눔바른고딕OTF 옛한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223</Words>
  <Application>Microsoft Office PowerPoint</Application>
  <PresentationFormat>와이드스크린</PresentationFormat>
  <Paragraphs>59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나눔바른고딕OTF 옛한글</vt:lpstr>
      <vt:lpstr>맑은 고딕</vt:lpstr>
      <vt:lpstr>Arial</vt:lpstr>
      <vt:lpstr>Office 테마</vt:lpstr>
      <vt:lpstr>PowerPoint 프레젠테이션</vt:lpstr>
      <vt:lpstr>주요 개선점</vt:lpstr>
      <vt:lpstr>어드레스맵 단순화</vt:lpstr>
      <vt:lpstr>어드레스맵 단순화-필수항목에서 확장!</vt:lpstr>
      <vt:lpstr>어드레스맵 단순화</vt:lpstr>
      <vt:lpstr>어드레스맵 단순화</vt:lpstr>
      <vt:lpstr>어드레스맵 단순화</vt:lpstr>
      <vt:lpstr>자동Validation</vt:lpstr>
      <vt:lpstr>단위테스트-기존 Cim V3 구조 문제점</vt:lpstr>
      <vt:lpstr>단위테스트-기존 Cim V3 구조 문제점</vt:lpstr>
      <vt:lpstr>단위테스트-기존 Cim V3 구조 문제점</vt:lpstr>
      <vt:lpstr>단위테스트-기존 Cim V3 구조 문제점</vt:lpstr>
      <vt:lpstr>단순한 구조-기존 Cim V3 구조</vt:lpstr>
      <vt:lpstr>단순한 구조 -기존 Cim V3 구조</vt:lpstr>
      <vt:lpstr>단순한 구조-Cim V4 구조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petework</dc:creator>
  <cp:lastModifiedBy>선관 김</cp:lastModifiedBy>
  <cp:revision>374</cp:revision>
  <dcterms:created xsi:type="dcterms:W3CDTF">2010-03-23T10:27:02Z</dcterms:created>
  <dcterms:modified xsi:type="dcterms:W3CDTF">2020-09-03T05:12:36Z</dcterms:modified>
</cp:coreProperties>
</file>