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7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2D79-8F97-4D9D-9284-706036FE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2DCF4-8839-4C65-9D53-C38479FC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1C09-3616-4058-A664-A0EAA0FB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E512-D0D2-44C6-AEE7-EA9EFC4F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7115C-3DE7-47D8-A3A2-BB99C05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9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5234-8717-4D66-9DC4-44160210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F4878-36E5-4CBA-8B8E-B3807FA7F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2515-1623-4980-886C-045BC592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1C56-0F24-46D7-8CB5-E962C42A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4234-D3A8-4B45-BD82-D4EA79DB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20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F502E-29F0-4C02-9B1C-7871746D8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718D7-4E5D-41ED-A511-92A6F70F3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62C6-CAC5-448A-889F-C8CA20A9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D2340-1CD3-45CD-8EDD-B40F7B3D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E08A-1CA2-4D1F-B745-88292D89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0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D074-26A0-464F-93CC-0833F0EA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40D3-A90C-484E-B33E-838A7E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001A-C48C-4909-B770-A725BE6A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4DF4-C29E-4AB5-88F9-4B83C0B5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92CC-09A8-43E7-9098-966A453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6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212B-97EA-42A7-9E04-44CDF44C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1D5F-6F9C-4B93-9680-A0687B20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60BA-E928-4F01-9BCC-7DCFE5A1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3BAB-731D-4C9D-A238-EBA30A40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4FFF-03CF-4946-B1BB-95CAC0E6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4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104A-8604-4F76-91FE-CD7093D8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4CD5-D9CC-4300-B72F-7F1BD2542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79526-B6DD-4FEB-8C0D-CD4E4F63E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F6595-2A58-4620-BCA2-027EEEF1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0B615-9DED-4078-9595-185D9208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61AA8-9C5D-4A10-8E82-F02CD1A5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B828-75CE-4681-8C0B-0DBA509B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AB30-0944-40B0-82BD-924CC65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3D79-9246-471B-84E7-E40D7AB27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87AAF-E176-4A11-88AA-511E58B37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9CFCE-6E41-4AF0-8015-BBA7D1BEF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1DC0F-3AB7-4306-98AB-9A583F4D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6630C-4C39-43BC-B8EF-CC949F2C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6D8AF-B16E-4C31-A5F3-413F4BDC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3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73CE-C484-499A-AED3-833144A1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D2DC6-9FF7-4D0A-9986-450A3401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496DF-EF8D-4DA7-ADFD-0641C280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86FF6-FFBB-44BA-8254-846A301C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37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BA8C4-4DF9-45E4-88E3-24ADA6A5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DDA38-0772-4AA5-8D58-962BDAA3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FBF79-2AB6-4D90-A13B-25BF5278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39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88A7-44DD-4099-836A-BED2C158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3F85-2018-49A3-865C-CB184DAC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E36D7-B6FA-48E9-BFF6-E9DC651D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DA70A-9D4B-4720-A0B2-3C0487B9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D6C46-F222-4BDD-AF44-288AC3C4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7A717-8F45-4D9B-8834-27BEDC6E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6651-DC6B-4F16-9297-DE0A72A1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879D2-0F88-4065-9CF5-FF5438A47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AFA25-7993-4CFB-B8F2-F010E5F32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519A-5071-41FE-9006-BEBCE274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10376-98E8-4B90-8E95-C7A23D7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01AE9-0033-486E-8C43-A7A595E1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2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DDC4C-A942-4A20-B1DA-C0BE41C2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AF2A-0827-4087-8764-7059CDF6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83E6-7C2C-43D9-A0CD-39C1CE57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80EF-1234-4746-9A95-3C108BBD63A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9D62-8AD6-46F4-95FF-51F7C1B81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8FAF-C4ED-4453-836C-C4BF6082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4829F-84CB-4115-A37F-9D943C032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8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B40-2D5A-4CAB-AE70-FAC2173F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49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bSSFP</a:t>
            </a:r>
            <a:r>
              <a:rPr lang="en-US" dirty="0"/>
              <a:t> off-resonance profile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A32D0-2B41-40C5-A2A4-64640AB2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49" y="1295014"/>
            <a:ext cx="6727902" cy="45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4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B40-2D5A-4CAB-AE70-FAC2173F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Modified bSSFP sequence: </a:t>
            </a:r>
            <a:br>
              <a:rPr lang="en-US" sz="3600" dirty="0"/>
            </a:br>
            <a:r>
              <a:rPr lang="en-US" sz="3600" dirty="0"/>
              <a:t>add an unbalanced gradient (here in PE direction)</a:t>
            </a:r>
            <a:endParaRPr lang="en-GB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6EF7A-F94B-41E6-9B79-1C9FD52D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89" y="1514149"/>
            <a:ext cx="7047587" cy="4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9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0FFB4E7C-2DBD-443E-B6B2-AF28DC01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805" y="2202028"/>
            <a:ext cx="6856394" cy="40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6EFE6004-BF4B-466E-8AE5-C49E8C5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98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Depending on the linear RF phase cycling increment,</a:t>
            </a:r>
            <a:br>
              <a:rPr lang="en-US" sz="3600" dirty="0"/>
            </a:br>
            <a:r>
              <a:rPr lang="en-US" sz="3600" dirty="0"/>
              <a:t>the off-res pattern is shifted along the unbalanced gradient direction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4164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C0EAA3C4-6B3B-4F8C-9A44-FE0995B7F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0" y="994898"/>
            <a:ext cx="6134100" cy="4600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D9531-C885-41C2-8045-EF2A30E2D134}"/>
              </a:ext>
            </a:extLst>
          </p:cNvPr>
          <p:cNvSpPr txBox="1"/>
          <p:nvPr/>
        </p:nvSpPr>
        <p:spPr>
          <a:xfrm>
            <a:off x="2336124" y="68756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289 x 289 voxels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966FF70E-49AA-40E8-8E77-F61B56BF3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49" y="983748"/>
            <a:ext cx="6134100" cy="4600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E07BE0-2D43-464E-A034-E156A17D86A1}"/>
              </a:ext>
            </a:extLst>
          </p:cNvPr>
          <p:cNvSpPr txBox="1"/>
          <p:nvPr/>
        </p:nvSpPr>
        <p:spPr>
          <a:xfrm>
            <a:off x="8101304" y="68756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289 x 17 voxels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9A9FAB-A771-43CA-91B2-04C785C588A1}"/>
              </a:ext>
            </a:extLst>
          </p:cNvPr>
          <p:cNvSpPr txBox="1">
            <a:spLocks/>
          </p:cNvSpPr>
          <p:nvPr/>
        </p:nvSpPr>
        <p:spPr>
          <a:xfrm>
            <a:off x="491814" y="5010749"/>
            <a:ext cx="5562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Series of images with off-res modulation in up-down direction, and increasing phase increments</a:t>
            </a:r>
            <a:endParaRPr lang="en-GB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EB13B1-2495-4EC2-9090-785390D19779}"/>
              </a:ext>
            </a:extLst>
          </p:cNvPr>
          <p:cNvSpPr txBox="1">
            <a:spLocks/>
          </p:cNvSpPr>
          <p:nvPr/>
        </p:nvSpPr>
        <p:spPr>
          <a:xfrm>
            <a:off x="6247468" y="5010750"/>
            <a:ext cx="5562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We can fix modulation periodicity to voxel spacing, so that we have the same information on a low-res grid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2884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55723A9B-728F-4C01-B9E0-2A3E4D060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4" y="992629"/>
            <a:ext cx="6134100" cy="460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3C346-82A4-41DE-B991-E36D96C3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13" y="1234207"/>
            <a:ext cx="3971925" cy="392803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0AEF739-7D22-4089-A266-8A8829AFF93A}"/>
              </a:ext>
            </a:extLst>
          </p:cNvPr>
          <p:cNvSpPr/>
          <p:nvPr/>
        </p:nvSpPr>
        <p:spPr>
          <a:xfrm>
            <a:off x="5889522" y="3094703"/>
            <a:ext cx="757632" cy="3342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C532B-53F4-4B6D-9153-7AC50ECCA75D}"/>
              </a:ext>
            </a:extLst>
          </p:cNvPr>
          <p:cNvSpPr txBox="1"/>
          <p:nvPr/>
        </p:nvSpPr>
        <p:spPr>
          <a:xfrm>
            <a:off x="7585588" y="905093"/>
            <a:ext cx="275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17x increase in AP direction</a:t>
            </a:r>
            <a:endParaRPr lang="en-GB" baseline="30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4D21C8-1F54-45BF-BE5B-5CCA2883BF7D}"/>
              </a:ext>
            </a:extLst>
          </p:cNvPr>
          <p:cNvSpPr txBox="1">
            <a:spLocks/>
          </p:cNvSpPr>
          <p:nvPr/>
        </p:nvSpPr>
        <p:spPr>
          <a:xfrm>
            <a:off x="1839779" y="5230660"/>
            <a:ext cx="8857118" cy="5213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Then we just need to reorder the imaging data onto a high-res grid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268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00C225-C61D-4B03-8C16-D131EFF6145B}"/>
              </a:ext>
            </a:extLst>
          </p:cNvPr>
          <p:cNvSpPr txBox="1"/>
          <p:nvPr/>
        </p:nvSpPr>
        <p:spPr>
          <a:xfrm>
            <a:off x="3311912" y="1042737"/>
            <a:ext cx="5190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Lego brick on 9.4T Bruker </a:t>
            </a:r>
            <a:r>
              <a:rPr lang="en-US" sz="2400" dirty="0" err="1">
                <a:latin typeface="+mj-lt"/>
              </a:rPr>
              <a:t>Biospec</a:t>
            </a:r>
            <a:endParaRPr lang="en-GB" sz="2400" baseline="300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B3812-525D-40BF-BB70-A2AA44EB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21" y="1615914"/>
            <a:ext cx="10675432" cy="46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104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bSSFP off-resonance profile</vt:lpstr>
      <vt:lpstr>Modified bSSFP sequence:  add an unbalanced gradient (here in PE direction)</vt:lpstr>
      <vt:lpstr>Depending on the linear RF phase cycling increment, the off-res pattern is shifted along the unbalanced gradient direction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Lally, Pete</dc:creator>
  <cp:lastModifiedBy>Lally, Pete</cp:lastModifiedBy>
  <cp:revision>9</cp:revision>
  <dcterms:created xsi:type="dcterms:W3CDTF">2019-09-02T16:22:08Z</dcterms:created>
  <dcterms:modified xsi:type="dcterms:W3CDTF">2020-04-08T13:54:33Z</dcterms:modified>
</cp:coreProperties>
</file>