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F5AB1B-E10F-6B4B-80B9-CDAD5FA6B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816CC2F-E22E-504D-87A5-91C7D3D2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5B159D-E5CC-6445-AF88-44ADF0D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2D6AB6-0670-3E40-BB91-794C38B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EA9F5D1-579D-3A43-975B-81F30017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32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334542-BF79-194A-B9AA-4D79B59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EE58E1D-6B55-E74E-B141-FA885375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0255810-6E7C-6343-AFD8-74F5A804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B03552-AA08-B74B-AA95-CCAB9D3D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2DC13A2-2250-8A43-A0AF-A36C793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76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CBA2F10-54A2-314A-B3BA-DAE3F7087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FE55A69-C864-1341-AD8E-A1BF8A18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6881DA-F690-6F48-B3FF-92B1A078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D40EA3-0C7E-9B46-B80A-7D70D2FD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148922-415E-FA4B-9D96-F7229DF4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8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7A9EAE-495C-E04C-87D9-B57CBB8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F956F6-E48D-5546-AF3A-445EBAE5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D9401F-A7F4-DC4E-9E3C-046267E8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24B49F3-39B2-ED4F-B7C0-F9476A3E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CBE3D0-B96C-C447-A3C9-ABA31CC9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109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D8D628-8621-D44A-BA44-240A6F7C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1AAEE4-D2B9-BB42-A5D5-17092E81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953F17-26D3-2746-BC48-2BDBCC79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21C736-E4CF-804E-90F0-56CECB6F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6DB79C-3256-314C-81F8-1C27A97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7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2A9449-CDAA-5F42-8294-6E79B438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0AA006-2E83-964C-9298-3A6DA78D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61D725D-9664-BF4F-99A6-1CD7DF0C3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919A99-8285-E643-AEEA-D30AD8E8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73000B-6D73-A841-8736-49FAA8EA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A0DFF43-B3E3-8942-8F93-87B1A72C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8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A170A1-8A4A-C947-9D9E-11949F8E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A100903-C181-1B4E-BB2F-73567A24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D0E271F-1C8F-3847-ABA3-387BA3D1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4396A72-D5BD-854F-BA91-1275A3B0B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E5BA4E-AC00-BF4A-84AE-62D12D48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3049A45-791C-E042-BCF5-6DB84002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838260A-7537-B246-B886-76C2CDF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AA1194C-03BF-874A-8F6E-319F6806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514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86763-5E13-4E49-903F-91444F1C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4BAF87E-D849-CD4B-9905-A2F30D9F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432EE88-58C6-7046-9C19-05A2F5CF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FCDF1B2-3317-7D45-B866-F76A912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77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DC33006-DB34-BE4D-8CA7-915DFFB6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44B55C0-6F53-0E47-AE00-EC059B38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24333FC-3FA8-8F41-AB23-86BAB72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86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3A83E-59C3-2049-A712-89EB2FAD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22F4DD-5417-E349-9414-6351EE80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257420F-E6D3-784B-B074-096A8689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D54AD4F-91C3-844C-9D16-70179576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60E646-F118-1543-A781-6627D54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AD5127-7530-1B4E-A3F7-A2A964A4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20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28833D-33EA-9A40-B503-458B629F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EE839E0-CB88-614C-9049-B6956B2A8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7CBBAD-243E-3B40-B8B7-624BEFAC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AFFEC7-4814-984F-96A9-0F3A2E6A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17D1998-7424-824A-A242-375217E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C710DF-D9B1-0440-8772-CD737D91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20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17ECA98-E4C3-CE42-B5BA-B34971A0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D06C1D-7BBE-AD41-9D33-4037B44B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35B4C6-61F9-B541-BAD4-D73E6FE26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01A909-2D1B-AB45-97A0-34E5F166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0AFB58-4025-DC46-AB26-52027BFA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8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5897A2C8-D134-954F-8121-C8152A52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67"/>
            <a:ext cx="12192000" cy="66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F39E0BC-19CA-B045-8980-1DDFE4CC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2400"/>
            <a:ext cx="838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Bredbild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Elin Alm</dc:creator>
  <cp:lastModifiedBy>Elin Alm</cp:lastModifiedBy>
  <cp:revision>2</cp:revision>
  <dcterms:created xsi:type="dcterms:W3CDTF">2020-01-31T09:01:53Z</dcterms:created>
  <dcterms:modified xsi:type="dcterms:W3CDTF">2020-01-31T10:16:24Z</dcterms:modified>
</cp:coreProperties>
</file>