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2"/>
    <p:restoredTop sz="94646"/>
  </p:normalViewPr>
  <p:slideViewPr>
    <p:cSldViewPr snapToGrid="0">
      <p:cViewPr varScale="1">
        <p:scale>
          <a:sx n="78" d="100"/>
          <a:sy n="78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01D5-57C2-D675-86AF-F51E7B8C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E13D1-8C86-F8FF-1733-3F1A64A8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82999-78BA-8454-C81A-0142CD1E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0F0E-C898-4108-5AEA-9AB2135F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A25D-1CC7-652C-6DDC-4751943E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61FF-E907-D64E-72F5-333BAECC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DD55F-3459-271C-D384-4D2F2E85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FF2F5-635D-02D2-F287-364CD527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A985-8E96-F2A2-5BBF-AE9A563A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C9D9-16D8-F944-AC18-4EF081E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A06D7-4D9C-C0B9-725F-5BD5FC283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F3D8D-0D4C-3EA9-3225-A6283C24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51A8-343F-5996-7809-3E74BC4A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5E2D-81EB-1F58-C93D-CCF18B60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61E4-FCBA-6CBB-A66D-8F2CD362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B78F-9EED-05E7-6942-54B3FF14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82A3-87B8-F611-1A51-B0701C0A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D8A2-52D3-F708-D67E-320BEB76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CD97-379D-9285-2C64-B0EE4DBA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7F97-9B98-7717-4AAB-3B0ABE91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83F8-B705-E0B1-D343-946B28A1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0439-9129-2F7C-9511-2AB27B31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A4E1-04D0-1A08-4FFA-9479F4F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6BE1-45E3-C1BE-FF85-E6306F42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3D5-ECC4-A9ED-99C9-CBD2F57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CE41-A515-EBE7-AA9F-4A68934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5F04-F335-4D38-A310-0E6A58DE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E6F5-F666-E3F2-A85A-F66E2B1A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86F91-65EE-3E10-1C83-7BB37DC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FAB5-8561-689B-8596-60B48AF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77FC-7A96-4589-F24F-B357BCED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7E55-B73D-7FE5-F919-37BB3552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9D2A2-2D82-1083-5FEA-96E38EF7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0A72E-314E-5821-2569-4346C5A8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FFF52-CE2D-DC2A-906F-9E6908BF0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90BA0-253B-AB6D-F32C-FE1BAC67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1C0A0-3C79-B72C-9CA5-72348714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3D90F-8F6C-FBDB-A8DD-7D31B333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92744-E076-F9CF-A3AF-8CDC86FF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267A-C165-ECCD-E06C-9E1C2DC0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5560-0415-2880-C5E1-B81A2F2B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B36D-8A57-9666-9F72-1B407C3A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E59B9-7C03-EAAF-02CD-A030F9B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12C8D-178B-6C86-2639-E41131C2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2246F-A4B8-9AE6-E613-FB093479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7222-8EDF-613F-DE4A-46F72C5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3B34-2D38-7EF3-67BA-D0878A43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4FF5-09E2-9E27-1CA8-4E32E548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9E092-B113-2E56-0532-729806D2D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8CA77-9D77-8293-9987-BAE6475F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4BA5-E8D4-2ADB-02AD-59152559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BCEC6-4998-2776-3DBC-78DE810E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6A01-EBBC-C1FE-EAD5-82D6A45F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2269C-6647-E8F2-BF46-5B407C673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532D-3D3C-8B5D-7EA9-1B8EE179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79301-47BC-AFA4-1B68-A93BD1B6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4999-8D70-E231-065D-87586461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2BEA-3D6E-4AFB-5E6E-7F76DCD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84BDA-6F59-8C6D-E792-88504F1E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23C9-58D9-99B5-8BDE-73F30244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239A-3F68-3E4C-1FCF-07AB44E21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0473-2DF2-DD45-9718-40DC76FA33C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D662-F0D4-CE46-40D5-F582B3D7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5135-69DD-F1D4-FFFB-55B88A320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E39F-9640-B94B-A84E-C0094697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0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596F-D1C1-E74C-920B-C6128383B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4D034-1108-27CB-B3A5-EB44AA14A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EDB2-B56A-9107-8D0F-6BC5F69A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1D0B-5C7D-B307-28F7-0458B571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ow To Choose: Docker Container vs Virtual Machine">
            <a:extLst>
              <a:ext uri="{FF2B5EF4-FFF2-40B4-BE49-F238E27FC236}">
                <a16:creationId xmlns:a16="http://schemas.microsoft.com/office/drawing/2014/main" id="{7DE81057-1D15-161C-DA83-A56B2BB8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67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15C3-AB63-5F61-A585-B5C1E77B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E3FA-3777-8A39-5CB8-5A0CBBF4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— docker run &#10;—docker create &#10;docker kill &#10;running &#10;stop &#10;docker stop &#10;docker restart &#10;create &#10;docker rm &#10;docker rm &#10;destroy &#10;docker start &#10;docker start &#10;stopped &#10;Should &#10;restart? &#10;docker pause &#10;container &#10;process &#10;exited &#10;killed by &#10;out-of-memory &#10;unpause &#10;pause &#10;paused &#10;docker unpause ">
            <a:extLst>
              <a:ext uri="{FF2B5EF4-FFF2-40B4-BE49-F238E27FC236}">
                <a16:creationId xmlns:a16="http://schemas.microsoft.com/office/drawing/2014/main" id="{CD3E3002-B799-7A24-EA13-FD398DAF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"/>
            <a:ext cx="12192000" cy="62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4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25EC-EBAF-B486-0971-782D5334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Commands Cheat Sheet &#10;docker &#10;Container Lifecycle &#10;docker create [IMAGE] &#10;docker rename [CONTAINER_NAME] &#10;docker run [IMAGE] &#10;docker run --rm [IMAGE] &#10;docker run -td [IMAGE] &#10;docker run -it [IMAGE] &#10;docker run -it-rm [IMAGE] &#10;docker rm [CONTAINERI &#10;docker update [CONTAINER] &#10;Networking &#10;docker network Is &#10;docker network rm &#10;[NETWORK] &#10;docker network inspect &#10;[NETWORK] &#10;docker network connect &#10;[NETWORK] [CONTAINER] &#10;docker network disconnect &#10;[NETWORK] [CONTINAER] &#10;create a container without starting it &#10;rename a container &#10;create and start a container &#10;remove a container after it stops &#10;start a container and keep it running &#10;create, start the container, and run a &#10;command in it &#10;create, start the container, and run a &#10;command in it; after executing, the &#10;container is removed &#10;delete a container if it isn't running &#10;update the configuration of a &#10;container &#10;list networks &#10;remove one or more &#10;networks &#10;show information on one &#10;or more networks &#10;connect a container to a &#10;network &#10;disconnect a container &#10;from a network &#10;Image Lifecycle &#10;docker build [URL] &#10;docker build -t [URL] &#10;docker pull [IMAGE] &#10;docker push [IMAGE] &#10;docker import [URL/FILE] &#10;docker commit [CONTAINER] &#10;docker rmi [IMAGE] &#10;docker load &#10;docker save [IMAGE] &gt; [TAR_FILE] &#10;create an image from a Dockerfile &#10;build an image from a Dockerfile and &#10;tags it &#10;pull an image from a registry &#10;push an image to a registry &#10;create an image from a tarball &#10;create an image from a container &#10;remove an image &#10;load an image from a tar archieve as &#10;stdin &#10;save an image to a tar archive stream to &#10;stdout with all parent layers, tags, and &#10;versions &#10;Start &amp; Stop &#10;docker start [CONTAINER] &#10;docker stop [CONTAINER] &#10;docker restart [CONTAINER] &#10;docker pause [CONTAINER] &#10;docker unpause [CONTAINER] &#10;docker wait [CONTAINER] &#10;docker kill [CONTAINER] &#10;start a container &#10;stop a running container &#10;stop a running container &#10;and start it up again &#10;pause processes in a &#10;running container &#10;unpause processes in a &#10;container &#10;block a container until &#10;other containers stop &#10;kill a container by &#10;sending SIGKILL to a &#10;running container &#10;attach local standard &#10;input, output, and error &#10;docker attach [CONTAINER] &#10;streams to a running &#10;container &#10;Information &#10;docker ps &#10;docker ps -a &#10;docker logs [CONTAINER] &#10;docker inspect &#10;[OBJECT_NAME/ID] &#10;docker events &#10;[CONTAINER] &#10;docker port [CONTAINER] &#10;docker top [CONTAINER] &#10;docker stats [CONTAINER] &#10;docker diff [CONTINAERI &#10;docker images Is &#10;docker history [IMAGE] &#10;phoenixNAP &#10;list running containers &#10;list running and stopped containers &#10;list the logs from a running container &#10;list low-level information on an &#10;object &#10;list real time events from a container &#10;show port (or specific) mapping from &#10;a container &#10;show running processes in a &#10;container &#10;show live resource usage statistics of &#10;containers &#10;show changes to files (or directories) &#10;on a filesystem &#10;show all locally stored images &#10;show history of an image ">
            <a:extLst>
              <a:ext uri="{FF2B5EF4-FFF2-40B4-BE49-F238E27FC236}">
                <a16:creationId xmlns:a16="http://schemas.microsoft.com/office/drawing/2014/main" id="{FE15490E-44F0-8DF9-9C57-E796531E54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" y="-1"/>
            <a:ext cx="9541475" cy="68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0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Denis Petelin</dc:creator>
  <cp:lastModifiedBy>Denis Petelin</cp:lastModifiedBy>
  <cp:revision>1</cp:revision>
  <dcterms:created xsi:type="dcterms:W3CDTF">2023-09-12T05:14:25Z</dcterms:created>
  <dcterms:modified xsi:type="dcterms:W3CDTF">2023-09-12T05:26:41Z</dcterms:modified>
</cp:coreProperties>
</file>