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7"/>
    <p:restoredTop sz="91404"/>
  </p:normalViewPr>
  <p:slideViewPr>
    <p:cSldViewPr snapToGrid="0">
      <p:cViewPr varScale="1">
        <p:scale>
          <a:sx n="83" d="100"/>
          <a:sy n="83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05E-2F7A-D2E5-CEEB-791B97478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938FC-4606-81B7-4533-3F6FA3B0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1C81-001F-BC3E-3AA6-8D5CB7F6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5D1B-71F0-62B0-3538-94E68A41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553D4-DB0A-F7A7-B8C6-619296BB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DE49-3BE0-AC10-AC7F-FFAF5257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CBCA8-4B7E-42AC-C61C-2FBD409C2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C9F7-F7FE-5082-D8C1-276898B1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C834-796F-9989-5595-75B64DC9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4467-4472-376D-5465-1218474C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1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4EA46-9B72-F37C-5C8D-0D080F8D7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3A5A1-DAD5-59EA-F8AA-DCC384205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82AD-2475-8C27-503C-999C0D66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E0B6-1139-13FF-6FA6-BEFAC59B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B30C-0836-2EBD-61CF-A36C9053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C6B8-B532-05A2-90BB-53C2E468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B93B-5ABE-7027-C64A-99F1500D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1668-280D-4D79-5475-8A4DF4B2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7792-53AF-504C-ADB9-812A7385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F07D-7ED6-6536-61ED-D29DC950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C5F7-8BF8-44AF-E411-7C2CE6B4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7CC6C-E0D5-564F-3EDD-81AEFFD66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B251-F857-77BA-B6AB-EBF6D2CF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B67D-863B-C68E-1197-8E171076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749D-D35C-634A-2837-7CAFD8BA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9857-E1BF-3489-E9C6-BC0FDC22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1067-E6AA-1986-BF8E-B1BFCD7B1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AB8E2-B060-5DC8-264C-E13C24957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44B7D-AB0D-B641-9E6C-5A41DA39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46419-8F58-D0E2-5A72-86DDFBD1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2484-FB33-8352-4402-DA021374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6714-CAA4-FF67-BF4D-C243D46E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5F8B-7736-0815-F157-7D7632F3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56456-03D4-E14C-17B9-DBF65F7F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7CE7B-DF2C-9FA2-57B7-77D518AF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6198E-264E-3E4E-2999-A306083BD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E09CD-E657-06D8-E736-297C6F3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7E7E6-57F3-E5A8-C1F8-A94F726D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8B5F4-3B40-8A0C-7555-33A7E8CF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5F55-F9FE-990F-AC66-C43B3D94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C94CB-B6C7-BDD1-3B23-74E8C32A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E8550-D9EE-7843-FB6F-20967FD5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4834E-6E76-95B1-C20B-C5042247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7891C-F92E-4FB3-5E48-ECF7F6DF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573D2-651C-78B6-D8CD-AE0DC0A2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97FAD-C8CF-3C45-F96A-FE7513A9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8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DFE7-AAFE-F127-D8C8-DDFDE727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8CE5-0E57-4134-2EA5-9BCB720F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9DC7E-C59F-56DC-8C51-E42C9F72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2D07B-3088-521C-EF8F-0AC8EEDE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CC59B-608C-EE74-7EDE-22FC97CA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2E882-3B94-A593-645F-0CBDCD31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57C1-4C7E-6EF6-AF3A-0EE01A6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DDB9B-7A4F-5B45-63A4-AAB83A2B7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55762-DBC4-6F83-4478-3BE4B9D31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83C7-28E1-16E7-631C-151C70B5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BD9A6-7A42-EE0F-F840-7A20C3A6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C83DC-0156-996C-DF00-5028E854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AD0C2-5789-F941-C717-E71B2507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CCA3-D5DD-C0AE-0902-6148E13B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DC0F-3D68-C6AC-D986-2D146BD9E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7BC7-03CB-1641-AAC9-2C3D14243934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1DA5F-A60B-5973-C048-55D762055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FE1-B472-C5FF-FC86-9D305FCA1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E7CC-1D4A-6848-BCD0-9AA05DED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71-259A-CB89-FD3D-F327F6B11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0C8B5-49FF-5E4D-056B-7869D65C3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2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65B8-9F25-372D-39F2-44CCBBB2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labels are important:</a:t>
            </a:r>
          </a:p>
        </p:txBody>
      </p:sp>
      <p:pic>
        <p:nvPicPr>
          <p:cNvPr id="7" name="Picture 6" descr="A diagram of a software&#10;&#10;Description automatically generated">
            <a:extLst>
              <a:ext uri="{FF2B5EF4-FFF2-40B4-BE49-F238E27FC236}">
                <a16:creationId xmlns:a16="http://schemas.microsoft.com/office/drawing/2014/main" id="{563970E5-DF8B-C62F-2161-AD9A8906B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6"/>
          <a:stretch/>
        </p:blipFill>
        <p:spPr>
          <a:xfrm>
            <a:off x="1971675" y="1690688"/>
            <a:ext cx="82486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1B7-0FFA-B699-B0C2-3EBFD46E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order:</a:t>
            </a:r>
          </a:p>
        </p:txBody>
      </p:sp>
      <p:pic>
        <p:nvPicPr>
          <p:cNvPr id="5" name="Content Placeholder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331EE580-F7AB-CB1F-D081-E54A92957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1"/>
            <a:ext cx="10715261" cy="5239544"/>
          </a:xfrm>
        </p:spPr>
      </p:pic>
    </p:spTree>
    <p:extLst>
      <p:ext uri="{BB962C8B-B14F-4D97-AF65-F5344CB8AC3E}">
        <p14:creationId xmlns:p14="http://schemas.microsoft.com/office/powerpoint/2010/main" val="37038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56FC-9D10-062E-D3D4-B46654E0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1B1A81F-F0D4-9685-63BD-59692D01D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2900"/>
            <a:ext cx="6946900" cy="3632200"/>
          </a:xfr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4A3DCE8-A204-DCA1-D9D2-13BDCE40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67" y="69742"/>
            <a:ext cx="3911492" cy="67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7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F39-4D16-43E2-15FC-25CB1178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82CD-5358-1508-362F-C3C43DB3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643947-93AC-6C2E-BA1D-052364D4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317"/>
            <a:ext cx="8620125" cy="49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3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1455-28AF-DDF0-D5D2-5917976E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vs L7 ingress:</a:t>
            </a:r>
          </a:p>
        </p:txBody>
      </p:sp>
      <p:pic>
        <p:nvPicPr>
          <p:cNvPr id="2050" name="Picture 2" descr="Layer 4 vs. Layer 7 Load Balancing">
            <a:extLst>
              <a:ext uri="{FF2B5EF4-FFF2-40B4-BE49-F238E27FC236}">
                <a16:creationId xmlns:a16="http://schemas.microsoft.com/office/drawing/2014/main" id="{5FCF2194-C9FC-BF21-7A7F-1DF7AEE3E8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68" y="2180512"/>
            <a:ext cx="38100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bi's Blog: Azure Traffic Manager vs App Gateway vs Front Door vs Load  Balancer">
            <a:extLst>
              <a:ext uri="{FF2B5EF4-FFF2-40B4-BE49-F238E27FC236}">
                <a16:creationId xmlns:a16="http://schemas.microsoft.com/office/drawing/2014/main" id="{3C5BBA29-0F68-7917-F17A-E62CF9CF5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58"/>
          <a:stretch/>
        </p:blipFill>
        <p:spPr bwMode="auto">
          <a:xfrm>
            <a:off x="9392779" y="349250"/>
            <a:ext cx="1689316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ubi's Blog: Azure Traffic Manager vs App Gateway vs Front Door vs Load  Balancer">
            <a:extLst>
              <a:ext uri="{FF2B5EF4-FFF2-40B4-BE49-F238E27FC236}">
                <a16:creationId xmlns:a16="http://schemas.microsoft.com/office/drawing/2014/main" id="{391B2FFB-E7B9-82C4-8070-5C26D91E3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1" r="39847"/>
          <a:stretch/>
        </p:blipFill>
        <p:spPr bwMode="auto">
          <a:xfrm>
            <a:off x="7719449" y="349250"/>
            <a:ext cx="1689315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ubi's Blog: Azure Traffic Manager vs App Gateway vs Front Door vs Load  Balancer">
            <a:extLst>
              <a:ext uri="{FF2B5EF4-FFF2-40B4-BE49-F238E27FC236}">
                <a16:creationId xmlns:a16="http://schemas.microsoft.com/office/drawing/2014/main" id="{C7084A58-6218-2935-CFC2-2E16F6DD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90"/>
          <a:stretch/>
        </p:blipFill>
        <p:spPr bwMode="auto">
          <a:xfrm>
            <a:off x="6481199" y="349250"/>
            <a:ext cx="123825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5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CB89-84D6-53BA-7BEB-7586FA7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</a:t>
            </a:r>
          </a:p>
        </p:txBody>
      </p:sp>
      <p:pic>
        <p:nvPicPr>
          <p:cNvPr id="1028" name="Picture 4" descr="Service and Ingress -Traffic Management in Kubernetes - Digi Hunch">
            <a:extLst>
              <a:ext uri="{FF2B5EF4-FFF2-40B4-BE49-F238E27FC236}">
                <a16:creationId xmlns:a16="http://schemas.microsoft.com/office/drawing/2014/main" id="{AF303292-DAA9-65D2-8389-2CFCA739F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64" y="1886595"/>
            <a:ext cx="8394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39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758F-26F5-F55E-A7C7-FAFBC433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86FB-232F-F0B2-E95B-8312B49E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go into Pods</a:t>
            </a:r>
          </a:p>
          <a:p>
            <a:r>
              <a:rPr lang="en-US" dirty="0"/>
              <a:t>Which come in </a:t>
            </a:r>
            <a:r>
              <a:rPr lang="en-US" dirty="0" err="1"/>
              <a:t>Replicasets</a:t>
            </a:r>
            <a:r>
              <a:rPr lang="en-US" dirty="0"/>
              <a:t> created by Deployments</a:t>
            </a:r>
          </a:p>
          <a:p>
            <a:r>
              <a:rPr lang="en-US" dirty="0"/>
              <a:t>And read their config from </a:t>
            </a:r>
            <a:r>
              <a:rPr lang="en-US" dirty="0" err="1"/>
              <a:t>ConfigMaps</a:t>
            </a:r>
            <a:endParaRPr lang="en-US" dirty="0"/>
          </a:p>
          <a:p>
            <a:r>
              <a:rPr lang="en-US" dirty="0"/>
              <a:t>Which are routed to via Services</a:t>
            </a:r>
          </a:p>
          <a:p>
            <a:r>
              <a:rPr lang="en-US" dirty="0"/>
              <a:t>Which are exposed either via </a:t>
            </a:r>
            <a:r>
              <a:rPr lang="en-US" dirty="0" err="1"/>
              <a:t>LoadBalancers</a:t>
            </a:r>
            <a:r>
              <a:rPr lang="en-US" dirty="0"/>
              <a:t> (L4) or Ingress (L7)</a:t>
            </a:r>
          </a:p>
          <a:p>
            <a:r>
              <a:rPr lang="en-US" dirty="0"/>
              <a:t>All these things are expressed in manifests because your tinkering will be overridden with the Cluster controller to achieve target state</a:t>
            </a:r>
          </a:p>
        </p:txBody>
      </p:sp>
    </p:spTree>
    <p:extLst>
      <p:ext uri="{BB962C8B-B14F-4D97-AF65-F5344CB8AC3E}">
        <p14:creationId xmlns:p14="http://schemas.microsoft.com/office/powerpoint/2010/main" val="284310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E0C42-785B-2ED9-86BC-73166C58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/>
              <a:t>Why do we need Kubernetes?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B81C-B092-D5DE-9A3F-BC95FCCE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It’s a layer of indirection between cloud compute/storage/networking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5FFFAB-F4E1-F122-6F0A-288DF2FE8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4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388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9A28-28A7-A8DF-7DAF-11A1E42C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desired state: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902BC-402C-C08A-ED5F-16A843BCFFA7}"/>
              </a:ext>
            </a:extLst>
          </p:cNvPr>
          <p:cNvSpPr txBox="1"/>
          <p:nvPr/>
        </p:nvSpPr>
        <p:spPr>
          <a:xfrm>
            <a:off x="3049030" y="3105835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9" name="Picture 8" descr="A graphic of a letter and a steering wheel&#10;&#10;Description automatically generated">
            <a:extLst>
              <a:ext uri="{FF2B5EF4-FFF2-40B4-BE49-F238E27FC236}">
                <a16:creationId xmlns:a16="http://schemas.microsoft.com/office/drawing/2014/main" id="{350DF6F0-E06F-DF37-0988-476F95E3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8610"/>
            <a:ext cx="7772400" cy="3949390"/>
          </a:xfrm>
          <a:prstGeom prst="rect">
            <a:avLst/>
          </a:prstGeom>
        </p:spPr>
      </p:pic>
      <p:pic>
        <p:nvPicPr>
          <p:cNvPr id="11" name="Picture 10" descr="A diagram of a software server&#10;&#10;Description automatically generated with medium confidence">
            <a:extLst>
              <a:ext uri="{FF2B5EF4-FFF2-40B4-BE49-F238E27FC236}">
                <a16:creationId xmlns:a16="http://schemas.microsoft.com/office/drawing/2014/main" id="{C8469FE3-D6CA-A70B-1881-E7995BD2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86" y="1101999"/>
            <a:ext cx="7067914" cy="330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4D30-84DC-8D15-2B94-968187BA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  Pod (Replica)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F72AA-4250-69AE-70EE-002A0FD2D5C4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1. Basic deployment unit - atomic unit of the deployment.</a:t>
            </a:r>
            <a:br>
              <a:rPr lang="en-US" sz="2000" dirty="0"/>
            </a:br>
            <a:r>
              <a:rPr lang="en-US" sz="2000" dirty="0"/>
              <a:t>2. Shared execution environment for one or more containers, sharing resources like mounts, IPs etc.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2AF277-757F-5DBC-D569-16E628A0B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4" t="19625" r="4155"/>
          <a:stretch/>
        </p:blipFill>
        <p:spPr>
          <a:xfrm>
            <a:off x="4761887" y="469133"/>
            <a:ext cx="7105273" cy="55121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13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252D-4DAC-A729-F025-EC3DA19F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Kubelets</a:t>
            </a:r>
            <a:r>
              <a:rPr lang="en-US" dirty="0"/>
              <a:t>: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515E16D-CD03-54AC-AD92-7820C640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512" y="1690688"/>
            <a:ext cx="8473375" cy="4965878"/>
          </a:xfrm>
        </p:spPr>
      </p:pic>
    </p:spTree>
    <p:extLst>
      <p:ext uri="{BB962C8B-B14F-4D97-AF65-F5344CB8AC3E}">
        <p14:creationId xmlns:p14="http://schemas.microsoft.com/office/powerpoint/2010/main" val="235325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0D99-89B1-FC6B-5B5E-DE384BC6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 dirty="0" err="1"/>
              <a:t>kubelets</a:t>
            </a:r>
            <a:r>
              <a:rPr lang="en-US" dirty="0"/>
              <a:t> report to?</a:t>
            </a:r>
          </a:p>
        </p:txBody>
      </p:sp>
      <p:pic>
        <p:nvPicPr>
          <p:cNvPr id="7" name="Content Placeholder 6" descr="A diagram of a network&#10;&#10;Description automatically generated">
            <a:extLst>
              <a:ext uri="{FF2B5EF4-FFF2-40B4-BE49-F238E27FC236}">
                <a16:creationId xmlns:a16="http://schemas.microsoft.com/office/drawing/2014/main" id="{4C64F934-5EC3-1B8F-4E90-19C9A9FD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73029" cy="4351338"/>
          </a:xfrm>
        </p:spPr>
      </p:pic>
    </p:spTree>
    <p:extLst>
      <p:ext uri="{BB962C8B-B14F-4D97-AF65-F5344CB8AC3E}">
        <p14:creationId xmlns:p14="http://schemas.microsoft.com/office/powerpoint/2010/main" val="48211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33-BCBD-6B52-2B32-C0E4E9A7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CAD0-10B6-10FE-C802-729D42AA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34629B6-CA9C-A99A-0096-C68F93FF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41" y="1825625"/>
            <a:ext cx="9824741" cy="50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0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150E-2841-0FC2-27E9-7DDF07B7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VS </a:t>
            </a:r>
            <a:r>
              <a:rPr lang="en-US" dirty="0" err="1"/>
              <a:t>ReplicaSet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6BF84C-7BD3-E0DC-3EAC-3131DC2B4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29" y="1771999"/>
            <a:ext cx="3869733" cy="4817740"/>
          </a:xfrm>
        </p:spPr>
      </p:pic>
      <p:pic>
        <p:nvPicPr>
          <p:cNvPr id="7" name="Picture 6" descr="A diagram of a application&#10;&#10;Description automatically generated">
            <a:extLst>
              <a:ext uri="{FF2B5EF4-FFF2-40B4-BE49-F238E27FC236}">
                <a16:creationId xmlns:a16="http://schemas.microsoft.com/office/drawing/2014/main" id="{7FA9B11A-1E8C-5E91-6691-D90E947F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501" y="2195142"/>
            <a:ext cx="7635499" cy="3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428D-433B-27D2-6278-831EC046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deployment available:</a:t>
            </a:r>
          </a:p>
        </p:txBody>
      </p:sp>
      <p:pic>
        <p:nvPicPr>
          <p:cNvPr id="5" name="Content Placeholder 4" descr="A pink and white sign with white text&#10;&#10;Description automatically generated">
            <a:extLst>
              <a:ext uri="{FF2B5EF4-FFF2-40B4-BE49-F238E27FC236}">
                <a16:creationId xmlns:a16="http://schemas.microsoft.com/office/drawing/2014/main" id="{800429B7-C516-6CCC-94B9-094229BD9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575" y="3071019"/>
            <a:ext cx="5651500" cy="2463800"/>
          </a:xfrm>
        </p:spPr>
      </p:pic>
      <p:pic>
        <p:nvPicPr>
          <p:cNvPr id="7" name="Picture 6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B3E7FC0B-06DE-1126-FB02-C9C176A5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3588"/>
            <a:ext cx="3508611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162</Words>
  <Application>Microsoft Macintosh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Kubernetes</vt:lpstr>
      <vt:lpstr>Why do we need Kubernetes?</vt:lpstr>
      <vt:lpstr>The desired state:</vt:lpstr>
      <vt:lpstr>  Pod (Replica)</vt:lpstr>
      <vt:lpstr>Kubelets:</vt:lpstr>
      <vt:lpstr>Who kubelets report to?</vt:lpstr>
      <vt:lpstr>Nodes:</vt:lpstr>
      <vt:lpstr>Deployment VS ReplicaSet </vt:lpstr>
      <vt:lpstr>How to make deployment available:</vt:lpstr>
      <vt:lpstr>Why labels are important:</vt:lpstr>
      <vt:lpstr>Precedence order:</vt:lpstr>
      <vt:lpstr>ConfigMaps:</vt:lpstr>
      <vt:lpstr>Ingress:</vt:lpstr>
      <vt:lpstr>L4 vs L7 ingress:</vt:lpstr>
      <vt:lpstr>Putting it all together:</vt:lpstr>
      <vt:lpstr>Recap: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Denis Petelin</dc:creator>
  <cp:lastModifiedBy>Denis Petelin</cp:lastModifiedBy>
  <cp:revision>2</cp:revision>
  <dcterms:created xsi:type="dcterms:W3CDTF">2023-09-13T13:26:22Z</dcterms:created>
  <dcterms:modified xsi:type="dcterms:W3CDTF">2023-09-14T02:36:28Z</dcterms:modified>
</cp:coreProperties>
</file>