
<file path=[Content_Types].xml><?xml version="1.0" encoding="utf-8"?>
<Types xmlns="http://schemas.openxmlformats.org/package/2006/content-types">
  <Default Extension="crdownload" ContentType="image/jpeg"/>
  <Default Extension="jpeg" ContentType="image/jpeg"/>
  <Default Extension="png" ContentType="image/png"/>
  <Default Extension="rels" ContentType="application/vnd.openxmlformats-package.relationships+xml"/>
  <Default Extension="webp" ContentType="image/webp"/>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80" r:id="rId4"/>
    <p:sldId id="261" r:id="rId5"/>
    <p:sldId id="281" r:id="rId6"/>
    <p:sldId id="282" r:id="rId7"/>
    <p:sldId id="262" r:id="rId8"/>
    <p:sldId id="263" r:id="rId9"/>
    <p:sldId id="288" r:id="rId10"/>
    <p:sldId id="296" r:id="rId11"/>
    <p:sldId id="297" r:id="rId12"/>
    <p:sldId id="295" r:id="rId13"/>
    <p:sldId id="289" r:id="rId14"/>
    <p:sldId id="298" r:id="rId15"/>
    <p:sldId id="290" r:id="rId16"/>
    <p:sldId id="269" r:id="rId17"/>
    <p:sldId id="291" r:id="rId18"/>
    <p:sldId id="264" r:id="rId19"/>
    <p:sldId id="273" r:id="rId20"/>
    <p:sldId id="293" r:id="rId21"/>
    <p:sldId id="275" r:id="rId22"/>
    <p:sldId id="278" r:id="rId23"/>
    <p:sldId id="279" r:id="rId24"/>
    <p:sldId id="265"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A4AC"/>
    <a:srgbClr val="39AEB5"/>
    <a:srgbClr val="3A8592"/>
    <a:srgbClr val="3D48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618" y="78"/>
      </p:cViewPr>
      <p:guideLst>
        <p:guide orient="horz" pos="2160"/>
        <p:guide pos="3840"/>
      </p:guideLst>
    </p:cSldViewPr>
  </p:slideViewPr>
  <p:notesTextViewPr>
    <p:cViewPr>
      <p:scale>
        <a:sx n="1" d="1"/>
        <a:sy n="1" d="1"/>
      </p:scale>
      <p:origin x="0" y="0"/>
    </p:cViewPr>
  </p:notesTextViewPr>
  <p:gridSpacing cx="201168" cy="20116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128" b="1" i="0" u="none" strike="noStrike" kern="1200" spc="100" baseline="0">
                <a:solidFill>
                  <a:schemeClr val="bg1"/>
                </a:solidFill>
                <a:effectLst>
                  <a:outerShdw blurRad="50800" dist="38100" dir="5400000" algn="t" rotWithShape="0">
                    <a:prstClr val="black">
                      <a:alpha val="40000"/>
                    </a:prstClr>
                  </a:outerShdw>
                </a:effectLst>
                <a:latin typeface="+mn-lt"/>
                <a:ea typeface="+mn-ea"/>
                <a:cs typeface="+mn-cs"/>
              </a:defRPr>
            </a:pPr>
            <a:r>
              <a:rPr lang="en-US" sz="1200" b="1" i="0" baseline="0" dirty="0">
                <a:effectLst>
                  <a:outerShdw blurRad="50800" dist="38100" dir="5400000" algn="t" rotWithShape="0">
                    <a:srgbClr val="000000">
                      <a:alpha val="40000"/>
                    </a:srgbClr>
                  </a:outerShdw>
                </a:effectLst>
              </a:rPr>
              <a:t>ICU stay hours with sepsis</a:t>
            </a:r>
            <a:endParaRPr lang="en-US" sz="1200" dirty="0">
              <a:effectLst/>
            </a:endParaRP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bg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3244074117553434"/>
          <c:y val="3.5748304562268803E-2"/>
          <c:w val="0.85240704418377344"/>
          <c:h val="0.70677866831072744"/>
        </c:manualLayout>
      </c:layout>
      <c:barChart>
        <c:barDir val="col"/>
        <c:grouping val="clustered"/>
        <c:varyColors val="0"/>
        <c:ser>
          <c:idx val="0"/>
          <c:order val="0"/>
          <c:tx>
            <c:strRef>
              <c:f>Sheet1!$B$1</c:f>
              <c:strCache>
                <c:ptCount val="1"/>
                <c:pt idx="0">
                  <c:v>Series 1</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Sheet1!$A$2:$A$8</c:f>
              <c:strCache>
                <c:ptCount val="7"/>
                <c:pt idx="0">
                  <c:v>0-4</c:v>
                </c:pt>
                <c:pt idx="1">
                  <c:v>5-9</c:v>
                </c:pt>
                <c:pt idx="2">
                  <c:v>10-14</c:v>
                </c:pt>
                <c:pt idx="3">
                  <c:v>15-19</c:v>
                </c:pt>
                <c:pt idx="4">
                  <c:v>20-24</c:v>
                </c:pt>
                <c:pt idx="5">
                  <c:v>25-29</c:v>
                </c:pt>
                <c:pt idx="6">
                  <c:v>30+</c:v>
                </c:pt>
              </c:strCache>
            </c:strRef>
          </c:cat>
          <c:val>
            <c:numRef>
              <c:f>Sheet1!$B$2:$B$8</c:f>
              <c:numCache>
                <c:formatCode>General</c:formatCode>
                <c:ptCount val="7"/>
                <c:pt idx="0">
                  <c:v>3599</c:v>
                </c:pt>
                <c:pt idx="1">
                  <c:v>609</c:v>
                </c:pt>
                <c:pt idx="2">
                  <c:v>177</c:v>
                </c:pt>
                <c:pt idx="3">
                  <c:v>88</c:v>
                </c:pt>
                <c:pt idx="4">
                  <c:v>46</c:v>
                </c:pt>
                <c:pt idx="5">
                  <c:v>8</c:v>
                </c:pt>
                <c:pt idx="6">
                  <c:v>3</c:v>
                </c:pt>
              </c:numCache>
            </c:numRef>
          </c:val>
          <c:extLst>
            <c:ext xmlns:c16="http://schemas.microsoft.com/office/drawing/2014/chart" uri="{C3380CC4-5D6E-409C-BE32-E72D297353CC}">
              <c16:uniqueId val="{00000000-8466-4178-BCC5-F5BF079F87E7}"/>
            </c:ext>
          </c:extLst>
        </c:ser>
        <c:dLbls>
          <c:showLegendKey val="0"/>
          <c:showVal val="0"/>
          <c:showCatName val="0"/>
          <c:showSerName val="0"/>
          <c:showPercent val="0"/>
          <c:showBubbleSize val="0"/>
        </c:dLbls>
        <c:gapWidth val="100"/>
        <c:overlap val="-24"/>
        <c:axId val="2111787311"/>
        <c:axId val="2111787727"/>
      </c:barChart>
      <c:dateAx>
        <c:axId val="211178731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2111787727"/>
        <c:crosses val="autoZero"/>
        <c:auto val="0"/>
        <c:lblOffset val="100"/>
        <c:baseTimeUnit val="days"/>
      </c:dateAx>
      <c:valAx>
        <c:axId val="2111787727"/>
        <c:scaling>
          <c:orientation val="minMax"/>
          <c:max val="1200"/>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2111787311"/>
        <c:crossesAt val="1"/>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76EB69-3C21-4FA0-B73C-127649F2237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7F55B30-D41E-4689-A6F1-55615E9DB70C}">
      <dgm:prSet phldrT="[Text]" custT="1"/>
      <dgm:spPr/>
      <dgm:t>
        <a:bodyPr/>
        <a:lstStyle/>
        <a:p>
          <a:r>
            <a:rPr lang="fa-IR" sz="1800" b="1" dirty="0">
              <a:cs typeface="B Nazanin" panose="00000400000000000000" pitchFamily="2" charset="-78"/>
            </a:rPr>
            <a:t>موضوعات مورد بررسی در این پژوهش</a:t>
          </a:r>
          <a:endParaRPr lang="en-US" sz="1800" b="1" dirty="0">
            <a:cs typeface="B Nazanin" panose="00000400000000000000" pitchFamily="2" charset="-78"/>
          </a:endParaRPr>
        </a:p>
      </dgm:t>
    </dgm:pt>
    <dgm:pt modelId="{E4A01376-6A8E-4D27-9479-58F13ED0EF52}" type="parTrans" cxnId="{0BDDCA2D-7E80-4376-B692-4F55E8E494EE}">
      <dgm:prSet/>
      <dgm:spPr/>
      <dgm:t>
        <a:bodyPr/>
        <a:lstStyle/>
        <a:p>
          <a:endParaRPr lang="en-US" sz="1800" b="1">
            <a:cs typeface="B Nazanin" panose="00000400000000000000" pitchFamily="2" charset="-78"/>
          </a:endParaRPr>
        </a:p>
      </dgm:t>
    </dgm:pt>
    <dgm:pt modelId="{C8EC466C-8E45-4D47-9F10-49E85E8E8A02}" type="sibTrans" cxnId="{0BDDCA2D-7E80-4376-B692-4F55E8E494EE}">
      <dgm:prSet/>
      <dgm:spPr/>
      <dgm:t>
        <a:bodyPr/>
        <a:lstStyle/>
        <a:p>
          <a:endParaRPr lang="en-US" sz="1800" b="1">
            <a:cs typeface="B Nazanin" panose="00000400000000000000" pitchFamily="2" charset="-78"/>
          </a:endParaRPr>
        </a:p>
      </dgm:t>
    </dgm:pt>
    <dgm:pt modelId="{13E4AA4C-2CB1-440B-B98C-AF485ABE6341}">
      <dgm:prSet phldrT="[Text]" custT="1"/>
      <dgm:spPr/>
      <dgm:t>
        <a:bodyPr/>
        <a:lstStyle/>
        <a:p>
          <a:r>
            <a:rPr lang="fa-IR" sz="1800" b="1" dirty="0">
              <a:cs typeface="B Nazanin" panose="00000400000000000000" pitchFamily="2" charset="-78"/>
            </a:rPr>
            <a:t>کاهش ویژگی های پیش بینی کننده </a:t>
          </a:r>
          <a:endParaRPr lang="en-US" sz="1800" b="1" dirty="0">
            <a:cs typeface="B Nazanin" panose="00000400000000000000" pitchFamily="2" charset="-78"/>
          </a:endParaRPr>
        </a:p>
      </dgm:t>
    </dgm:pt>
    <dgm:pt modelId="{23C72DF3-3C40-4CB7-A8DC-21069239A42E}" type="parTrans" cxnId="{38D70553-46E6-4ABE-88F7-0B498F8E71A1}">
      <dgm:prSet/>
      <dgm:spPr/>
      <dgm:t>
        <a:bodyPr/>
        <a:lstStyle/>
        <a:p>
          <a:endParaRPr lang="en-US" sz="1800" b="1">
            <a:cs typeface="B Nazanin" panose="00000400000000000000" pitchFamily="2" charset="-78"/>
          </a:endParaRPr>
        </a:p>
      </dgm:t>
    </dgm:pt>
    <dgm:pt modelId="{E747C83C-630A-4230-AA1F-CB1DD54D4385}" type="sibTrans" cxnId="{38D70553-46E6-4ABE-88F7-0B498F8E71A1}">
      <dgm:prSet/>
      <dgm:spPr/>
      <dgm:t>
        <a:bodyPr/>
        <a:lstStyle/>
        <a:p>
          <a:endParaRPr lang="en-US" sz="1800" b="1">
            <a:cs typeface="B Nazanin" panose="00000400000000000000" pitchFamily="2" charset="-78"/>
          </a:endParaRPr>
        </a:p>
      </dgm:t>
    </dgm:pt>
    <dgm:pt modelId="{4A97AA7C-B4E0-42C4-A635-AB5A7D389E4A}">
      <dgm:prSet phldrT="[Text]" custT="1"/>
      <dgm:spPr/>
      <dgm:t>
        <a:bodyPr/>
        <a:lstStyle/>
        <a:p>
          <a:r>
            <a:rPr lang="fa-IR" sz="1800" b="1" dirty="0">
              <a:cs typeface="B Nazanin" panose="00000400000000000000" pitchFamily="2" charset="-78"/>
            </a:rPr>
            <a:t>پر کردن داده های از دست رفته</a:t>
          </a:r>
          <a:endParaRPr lang="en-US" sz="1800" dirty="0"/>
        </a:p>
      </dgm:t>
    </dgm:pt>
    <dgm:pt modelId="{BF2627DB-6692-4F24-A8A4-27050431225D}" type="parTrans" cxnId="{65E27D5F-9FA9-4DB9-9130-B581AC71B534}">
      <dgm:prSet/>
      <dgm:spPr/>
      <dgm:t>
        <a:bodyPr/>
        <a:lstStyle/>
        <a:p>
          <a:endParaRPr lang="en-US" sz="1800"/>
        </a:p>
      </dgm:t>
    </dgm:pt>
    <dgm:pt modelId="{AADB47B1-7D31-4A6B-B0D5-C8EDD86E7348}" type="sibTrans" cxnId="{65E27D5F-9FA9-4DB9-9130-B581AC71B534}">
      <dgm:prSet/>
      <dgm:spPr/>
      <dgm:t>
        <a:bodyPr/>
        <a:lstStyle/>
        <a:p>
          <a:endParaRPr lang="en-US" sz="1800"/>
        </a:p>
      </dgm:t>
    </dgm:pt>
    <dgm:pt modelId="{B96BA185-AF97-4EAE-871A-3BE5499FDD0C}">
      <dgm:prSet phldrT="[Text]" custT="1"/>
      <dgm:spPr/>
      <dgm:t>
        <a:bodyPr/>
        <a:lstStyle/>
        <a:p>
          <a:r>
            <a:rPr lang="fa-IR" sz="1800" b="1" dirty="0">
              <a:cs typeface="B Nazanin" panose="00000400000000000000" pitchFamily="2" charset="-78"/>
            </a:rPr>
            <a:t>بازه های زمانی مختلف پیش بینی </a:t>
          </a:r>
          <a:r>
            <a:rPr lang="en-US" sz="1800" b="1" dirty="0">
              <a:cs typeface="B Nazanin" panose="00000400000000000000" pitchFamily="2" charset="-78"/>
            </a:rPr>
            <a:t> </a:t>
          </a:r>
        </a:p>
      </dgm:t>
    </dgm:pt>
    <dgm:pt modelId="{9C2E0FB2-015C-4E7D-9F49-EA42E58A92D2}" type="parTrans" cxnId="{867C7198-F05C-4122-8ED4-A953C685384B}">
      <dgm:prSet/>
      <dgm:spPr/>
      <dgm:t>
        <a:bodyPr/>
        <a:lstStyle/>
        <a:p>
          <a:endParaRPr lang="en-US" sz="1800"/>
        </a:p>
      </dgm:t>
    </dgm:pt>
    <dgm:pt modelId="{6D3D1BF6-B347-4451-918C-19B18736B8AB}" type="sibTrans" cxnId="{867C7198-F05C-4122-8ED4-A953C685384B}">
      <dgm:prSet/>
      <dgm:spPr/>
      <dgm:t>
        <a:bodyPr/>
        <a:lstStyle/>
        <a:p>
          <a:endParaRPr lang="en-US" sz="1800"/>
        </a:p>
      </dgm:t>
    </dgm:pt>
    <dgm:pt modelId="{B5F359B8-FD45-42F3-A8EC-41D31A7F4196}">
      <dgm:prSet phldrT="[Text]" custT="1"/>
      <dgm:spPr/>
      <dgm:t>
        <a:bodyPr/>
        <a:lstStyle/>
        <a:p>
          <a:r>
            <a:rPr lang="fa-IR" sz="1800" b="1">
              <a:cs typeface="B Nazanin" panose="00000400000000000000" pitchFamily="2" charset="-78"/>
            </a:rPr>
            <a:t>بازه های زمانی مختلف نگاه به گذشته </a:t>
          </a:r>
          <a:endParaRPr lang="en-US" sz="1800" b="1" dirty="0">
            <a:cs typeface="B Nazanin" panose="00000400000000000000" pitchFamily="2" charset="-78"/>
          </a:endParaRPr>
        </a:p>
      </dgm:t>
    </dgm:pt>
    <dgm:pt modelId="{1DA36AD9-9DA6-4F31-961E-1278C7B16AFF}" type="parTrans" cxnId="{0E1DD88C-B69A-47A2-A581-8E024EE16936}">
      <dgm:prSet/>
      <dgm:spPr/>
      <dgm:t>
        <a:bodyPr/>
        <a:lstStyle/>
        <a:p>
          <a:endParaRPr lang="en-US" sz="1800"/>
        </a:p>
      </dgm:t>
    </dgm:pt>
    <dgm:pt modelId="{B29733AF-5B4B-4F54-80CA-20F9CDBF1EDC}" type="sibTrans" cxnId="{0E1DD88C-B69A-47A2-A581-8E024EE16936}">
      <dgm:prSet/>
      <dgm:spPr/>
      <dgm:t>
        <a:bodyPr/>
        <a:lstStyle/>
        <a:p>
          <a:endParaRPr lang="en-US" sz="1800"/>
        </a:p>
      </dgm:t>
    </dgm:pt>
    <dgm:pt modelId="{A58D5DB7-EEAF-4D84-A555-2009D4949ED7}" type="pres">
      <dgm:prSet presAssocID="{DB76EB69-3C21-4FA0-B73C-127649F2237A}" presName="hierChild1" presStyleCnt="0">
        <dgm:presLayoutVars>
          <dgm:orgChart val="1"/>
          <dgm:chPref val="1"/>
          <dgm:dir/>
          <dgm:animOne val="branch"/>
          <dgm:animLvl val="lvl"/>
          <dgm:resizeHandles/>
        </dgm:presLayoutVars>
      </dgm:prSet>
      <dgm:spPr/>
    </dgm:pt>
    <dgm:pt modelId="{03D8A80E-E0E6-444E-B151-303CC13B7EE2}" type="pres">
      <dgm:prSet presAssocID="{F7F55B30-D41E-4689-A6F1-55615E9DB70C}" presName="hierRoot1" presStyleCnt="0">
        <dgm:presLayoutVars>
          <dgm:hierBranch val="init"/>
        </dgm:presLayoutVars>
      </dgm:prSet>
      <dgm:spPr/>
    </dgm:pt>
    <dgm:pt modelId="{28E1BA54-CE5D-4804-8197-189B0D6C1A6E}" type="pres">
      <dgm:prSet presAssocID="{F7F55B30-D41E-4689-A6F1-55615E9DB70C}" presName="rootComposite1" presStyleCnt="0"/>
      <dgm:spPr/>
    </dgm:pt>
    <dgm:pt modelId="{2A2AC9D5-D3B3-4DF3-BDAC-6AA27F658861}" type="pres">
      <dgm:prSet presAssocID="{F7F55B30-D41E-4689-A6F1-55615E9DB70C}" presName="rootText1" presStyleLbl="node0" presStyleIdx="0" presStyleCnt="1">
        <dgm:presLayoutVars>
          <dgm:chPref val="3"/>
        </dgm:presLayoutVars>
      </dgm:prSet>
      <dgm:spPr/>
    </dgm:pt>
    <dgm:pt modelId="{B8D66F45-E7A9-4C5D-B770-346879562582}" type="pres">
      <dgm:prSet presAssocID="{F7F55B30-D41E-4689-A6F1-55615E9DB70C}" presName="rootConnector1" presStyleLbl="node1" presStyleIdx="0" presStyleCnt="0"/>
      <dgm:spPr/>
    </dgm:pt>
    <dgm:pt modelId="{3A82C199-C459-4C1F-ACA0-599D253ABA3B}" type="pres">
      <dgm:prSet presAssocID="{F7F55B30-D41E-4689-A6F1-55615E9DB70C}" presName="hierChild2" presStyleCnt="0"/>
      <dgm:spPr/>
    </dgm:pt>
    <dgm:pt modelId="{624119FB-AB5D-4462-8A37-2781151FA371}" type="pres">
      <dgm:prSet presAssocID="{BF2627DB-6692-4F24-A8A4-27050431225D}" presName="Name37" presStyleLbl="parChTrans1D2" presStyleIdx="0" presStyleCnt="4"/>
      <dgm:spPr/>
    </dgm:pt>
    <dgm:pt modelId="{E8CF00B8-BE56-4B35-868E-571470A9F91C}" type="pres">
      <dgm:prSet presAssocID="{4A97AA7C-B4E0-42C4-A635-AB5A7D389E4A}" presName="hierRoot2" presStyleCnt="0">
        <dgm:presLayoutVars>
          <dgm:hierBranch val="init"/>
        </dgm:presLayoutVars>
      </dgm:prSet>
      <dgm:spPr/>
    </dgm:pt>
    <dgm:pt modelId="{D0DA5D68-31E0-4F95-845B-0D7C5BD0D026}" type="pres">
      <dgm:prSet presAssocID="{4A97AA7C-B4E0-42C4-A635-AB5A7D389E4A}" presName="rootComposite" presStyleCnt="0"/>
      <dgm:spPr/>
    </dgm:pt>
    <dgm:pt modelId="{6351BFEB-AC88-40BB-810B-67246B201E30}" type="pres">
      <dgm:prSet presAssocID="{4A97AA7C-B4E0-42C4-A635-AB5A7D389E4A}" presName="rootText" presStyleLbl="node2" presStyleIdx="0" presStyleCnt="4">
        <dgm:presLayoutVars>
          <dgm:chPref val="3"/>
        </dgm:presLayoutVars>
      </dgm:prSet>
      <dgm:spPr/>
    </dgm:pt>
    <dgm:pt modelId="{B1DBD8DF-9648-4234-B076-0E0A86E9D4A6}" type="pres">
      <dgm:prSet presAssocID="{4A97AA7C-B4E0-42C4-A635-AB5A7D389E4A}" presName="rootConnector" presStyleLbl="node2" presStyleIdx="0" presStyleCnt="4"/>
      <dgm:spPr/>
    </dgm:pt>
    <dgm:pt modelId="{E9BF9E06-C2F4-443E-BF23-41D08A49439D}" type="pres">
      <dgm:prSet presAssocID="{4A97AA7C-B4E0-42C4-A635-AB5A7D389E4A}" presName="hierChild4" presStyleCnt="0"/>
      <dgm:spPr/>
    </dgm:pt>
    <dgm:pt modelId="{79D647B1-16EA-40DA-982D-F753AF3B2A7F}" type="pres">
      <dgm:prSet presAssocID="{4A97AA7C-B4E0-42C4-A635-AB5A7D389E4A}" presName="hierChild5" presStyleCnt="0"/>
      <dgm:spPr/>
    </dgm:pt>
    <dgm:pt modelId="{F9D1732D-885C-4A86-A6F7-6DBB41641209}" type="pres">
      <dgm:prSet presAssocID="{23C72DF3-3C40-4CB7-A8DC-21069239A42E}" presName="Name37" presStyleLbl="parChTrans1D2" presStyleIdx="1" presStyleCnt="4"/>
      <dgm:spPr/>
    </dgm:pt>
    <dgm:pt modelId="{23837FFF-5D19-4E89-BF9D-DDF5ECA57CB9}" type="pres">
      <dgm:prSet presAssocID="{13E4AA4C-2CB1-440B-B98C-AF485ABE6341}" presName="hierRoot2" presStyleCnt="0">
        <dgm:presLayoutVars>
          <dgm:hierBranch val="init"/>
        </dgm:presLayoutVars>
      </dgm:prSet>
      <dgm:spPr/>
    </dgm:pt>
    <dgm:pt modelId="{66C6E243-BACA-4672-9AA0-D433BFCD28AA}" type="pres">
      <dgm:prSet presAssocID="{13E4AA4C-2CB1-440B-B98C-AF485ABE6341}" presName="rootComposite" presStyleCnt="0"/>
      <dgm:spPr/>
    </dgm:pt>
    <dgm:pt modelId="{451347AE-7E6A-43D4-878E-7774E7149948}" type="pres">
      <dgm:prSet presAssocID="{13E4AA4C-2CB1-440B-B98C-AF485ABE6341}" presName="rootText" presStyleLbl="node2" presStyleIdx="1" presStyleCnt="4">
        <dgm:presLayoutVars>
          <dgm:chPref val="3"/>
        </dgm:presLayoutVars>
      </dgm:prSet>
      <dgm:spPr/>
    </dgm:pt>
    <dgm:pt modelId="{1E38F4D8-0D80-4870-85BD-4A37FD736BD2}" type="pres">
      <dgm:prSet presAssocID="{13E4AA4C-2CB1-440B-B98C-AF485ABE6341}" presName="rootConnector" presStyleLbl="node2" presStyleIdx="1" presStyleCnt="4"/>
      <dgm:spPr/>
    </dgm:pt>
    <dgm:pt modelId="{7569B1B3-875E-48C6-B486-BE2F1C54AD06}" type="pres">
      <dgm:prSet presAssocID="{13E4AA4C-2CB1-440B-B98C-AF485ABE6341}" presName="hierChild4" presStyleCnt="0"/>
      <dgm:spPr/>
    </dgm:pt>
    <dgm:pt modelId="{EFF70CE4-2590-4119-A711-5F10594192E7}" type="pres">
      <dgm:prSet presAssocID="{13E4AA4C-2CB1-440B-B98C-AF485ABE6341}" presName="hierChild5" presStyleCnt="0"/>
      <dgm:spPr/>
    </dgm:pt>
    <dgm:pt modelId="{28C14BA3-2951-4E9F-B330-E643EA0349E6}" type="pres">
      <dgm:prSet presAssocID="{9C2E0FB2-015C-4E7D-9F49-EA42E58A92D2}" presName="Name37" presStyleLbl="parChTrans1D2" presStyleIdx="2" presStyleCnt="4"/>
      <dgm:spPr/>
    </dgm:pt>
    <dgm:pt modelId="{FCB5C280-B228-4CC7-8220-D3BD978D1665}" type="pres">
      <dgm:prSet presAssocID="{B96BA185-AF97-4EAE-871A-3BE5499FDD0C}" presName="hierRoot2" presStyleCnt="0">
        <dgm:presLayoutVars>
          <dgm:hierBranch val="init"/>
        </dgm:presLayoutVars>
      </dgm:prSet>
      <dgm:spPr/>
    </dgm:pt>
    <dgm:pt modelId="{512D4D98-691F-43E7-943F-AAAF9575A753}" type="pres">
      <dgm:prSet presAssocID="{B96BA185-AF97-4EAE-871A-3BE5499FDD0C}" presName="rootComposite" presStyleCnt="0"/>
      <dgm:spPr/>
    </dgm:pt>
    <dgm:pt modelId="{9FAEB66C-7C7D-46F1-ACC2-7542508D4DD5}" type="pres">
      <dgm:prSet presAssocID="{B96BA185-AF97-4EAE-871A-3BE5499FDD0C}" presName="rootText" presStyleLbl="node2" presStyleIdx="2" presStyleCnt="4">
        <dgm:presLayoutVars>
          <dgm:chPref val="3"/>
        </dgm:presLayoutVars>
      </dgm:prSet>
      <dgm:spPr/>
    </dgm:pt>
    <dgm:pt modelId="{75A8F215-FD3D-4431-A385-E47142C68E7F}" type="pres">
      <dgm:prSet presAssocID="{B96BA185-AF97-4EAE-871A-3BE5499FDD0C}" presName="rootConnector" presStyleLbl="node2" presStyleIdx="2" presStyleCnt="4"/>
      <dgm:spPr/>
    </dgm:pt>
    <dgm:pt modelId="{785AD185-9604-49A4-8992-AF2F25C076B4}" type="pres">
      <dgm:prSet presAssocID="{B96BA185-AF97-4EAE-871A-3BE5499FDD0C}" presName="hierChild4" presStyleCnt="0"/>
      <dgm:spPr/>
    </dgm:pt>
    <dgm:pt modelId="{CAE00DD8-66C0-48D9-A3F2-13C26B1E2EEF}" type="pres">
      <dgm:prSet presAssocID="{B96BA185-AF97-4EAE-871A-3BE5499FDD0C}" presName="hierChild5" presStyleCnt="0"/>
      <dgm:spPr/>
    </dgm:pt>
    <dgm:pt modelId="{1209B74F-AAF5-4A31-8E80-AF5391343214}" type="pres">
      <dgm:prSet presAssocID="{1DA36AD9-9DA6-4F31-961E-1278C7B16AFF}" presName="Name37" presStyleLbl="parChTrans1D2" presStyleIdx="3" presStyleCnt="4"/>
      <dgm:spPr/>
    </dgm:pt>
    <dgm:pt modelId="{55C7FA87-F8FC-47D0-9DCA-6DDB8627D1FD}" type="pres">
      <dgm:prSet presAssocID="{B5F359B8-FD45-42F3-A8EC-41D31A7F4196}" presName="hierRoot2" presStyleCnt="0">
        <dgm:presLayoutVars>
          <dgm:hierBranch val="init"/>
        </dgm:presLayoutVars>
      </dgm:prSet>
      <dgm:spPr/>
    </dgm:pt>
    <dgm:pt modelId="{3D8E530E-0EEF-4698-AE1C-F53047318B99}" type="pres">
      <dgm:prSet presAssocID="{B5F359B8-FD45-42F3-A8EC-41D31A7F4196}" presName="rootComposite" presStyleCnt="0"/>
      <dgm:spPr/>
    </dgm:pt>
    <dgm:pt modelId="{06123A22-82F9-4D50-9CC2-708EC4090E1F}" type="pres">
      <dgm:prSet presAssocID="{B5F359B8-FD45-42F3-A8EC-41D31A7F4196}" presName="rootText" presStyleLbl="node2" presStyleIdx="3" presStyleCnt="4">
        <dgm:presLayoutVars>
          <dgm:chPref val="3"/>
        </dgm:presLayoutVars>
      </dgm:prSet>
      <dgm:spPr/>
    </dgm:pt>
    <dgm:pt modelId="{387A5719-469A-4DF8-846E-D7397F482410}" type="pres">
      <dgm:prSet presAssocID="{B5F359B8-FD45-42F3-A8EC-41D31A7F4196}" presName="rootConnector" presStyleLbl="node2" presStyleIdx="3" presStyleCnt="4"/>
      <dgm:spPr/>
    </dgm:pt>
    <dgm:pt modelId="{FADD67AD-4D30-42CB-9CF0-26390FEB5F4F}" type="pres">
      <dgm:prSet presAssocID="{B5F359B8-FD45-42F3-A8EC-41D31A7F4196}" presName="hierChild4" presStyleCnt="0"/>
      <dgm:spPr/>
    </dgm:pt>
    <dgm:pt modelId="{ACBA8B53-6819-41FB-B3BB-00050D84E723}" type="pres">
      <dgm:prSet presAssocID="{B5F359B8-FD45-42F3-A8EC-41D31A7F4196}" presName="hierChild5" presStyleCnt="0"/>
      <dgm:spPr/>
    </dgm:pt>
    <dgm:pt modelId="{A291BAC6-A489-4377-BDC2-8B1E64BE158C}" type="pres">
      <dgm:prSet presAssocID="{F7F55B30-D41E-4689-A6F1-55615E9DB70C}" presName="hierChild3" presStyleCnt="0"/>
      <dgm:spPr/>
    </dgm:pt>
  </dgm:ptLst>
  <dgm:cxnLst>
    <dgm:cxn modelId="{9945F700-6C08-4A85-B4DE-867BFBE7EE73}" type="presOf" srcId="{13E4AA4C-2CB1-440B-B98C-AF485ABE6341}" destId="{1E38F4D8-0D80-4870-85BD-4A37FD736BD2}" srcOrd="1" destOrd="0" presId="urn:microsoft.com/office/officeart/2005/8/layout/orgChart1"/>
    <dgm:cxn modelId="{99BADC09-F4DA-412F-961C-F3AA872F5D8E}" type="presOf" srcId="{F7F55B30-D41E-4689-A6F1-55615E9DB70C}" destId="{B8D66F45-E7A9-4C5D-B770-346879562582}" srcOrd="1" destOrd="0" presId="urn:microsoft.com/office/officeart/2005/8/layout/orgChart1"/>
    <dgm:cxn modelId="{3175C313-88AE-43E3-A58C-7B39928F3315}" type="presOf" srcId="{DB76EB69-3C21-4FA0-B73C-127649F2237A}" destId="{A58D5DB7-EEAF-4D84-A555-2009D4949ED7}" srcOrd="0" destOrd="0" presId="urn:microsoft.com/office/officeart/2005/8/layout/orgChart1"/>
    <dgm:cxn modelId="{0BDDCA2D-7E80-4376-B692-4F55E8E494EE}" srcId="{DB76EB69-3C21-4FA0-B73C-127649F2237A}" destId="{F7F55B30-D41E-4689-A6F1-55615E9DB70C}" srcOrd="0" destOrd="0" parTransId="{E4A01376-6A8E-4D27-9479-58F13ED0EF52}" sibTransId="{C8EC466C-8E45-4D47-9F10-49E85E8E8A02}"/>
    <dgm:cxn modelId="{65E27D5F-9FA9-4DB9-9130-B581AC71B534}" srcId="{F7F55B30-D41E-4689-A6F1-55615E9DB70C}" destId="{4A97AA7C-B4E0-42C4-A635-AB5A7D389E4A}" srcOrd="0" destOrd="0" parTransId="{BF2627DB-6692-4F24-A8A4-27050431225D}" sibTransId="{AADB47B1-7D31-4A6B-B0D5-C8EDD86E7348}"/>
    <dgm:cxn modelId="{38D70553-46E6-4ABE-88F7-0B498F8E71A1}" srcId="{F7F55B30-D41E-4689-A6F1-55615E9DB70C}" destId="{13E4AA4C-2CB1-440B-B98C-AF485ABE6341}" srcOrd="1" destOrd="0" parTransId="{23C72DF3-3C40-4CB7-A8DC-21069239A42E}" sibTransId="{E747C83C-630A-4230-AA1F-CB1DD54D4385}"/>
    <dgm:cxn modelId="{0E1DD88C-B69A-47A2-A581-8E024EE16936}" srcId="{F7F55B30-D41E-4689-A6F1-55615E9DB70C}" destId="{B5F359B8-FD45-42F3-A8EC-41D31A7F4196}" srcOrd="3" destOrd="0" parTransId="{1DA36AD9-9DA6-4F31-961E-1278C7B16AFF}" sibTransId="{B29733AF-5B4B-4F54-80CA-20F9CDBF1EDC}"/>
    <dgm:cxn modelId="{89085390-A3EE-4426-85DB-97A5E5F4D93F}" type="presOf" srcId="{BF2627DB-6692-4F24-A8A4-27050431225D}" destId="{624119FB-AB5D-4462-8A37-2781151FA371}" srcOrd="0" destOrd="0" presId="urn:microsoft.com/office/officeart/2005/8/layout/orgChart1"/>
    <dgm:cxn modelId="{867C7198-F05C-4122-8ED4-A953C685384B}" srcId="{F7F55B30-D41E-4689-A6F1-55615E9DB70C}" destId="{B96BA185-AF97-4EAE-871A-3BE5499FDD0C}" srcOrd="2" destOrd="0" parTransId="{9C2E0FB2-015C-4E7D-9F49-EA42E58A92D2}" sibTransId="{6D3D1BF6-B347-4451-918C-19B18736B8AB}"/>
    <dgm:cxn modelId="{6E76CF9A-F018-46C6-A0EE-7FE8E21A9852}" type="presOf" srcId="{B96BA185-AF97-4EAE-871A-3BE5499FDD0C}" destId="{9FAEB66C-7C7D-46F1-ACC2-7542508D4DD5}" srcOrd="0" destOrd="0" presId="urn:microsoft.com/office/officeart/2005/8/layout/orgChart1"/>
    <dgm:cxn modelId="{F744809C-0DE5-4D12-94CE-0B6BB81E9896}" type="presOf" srcId="{1DA36AD9-9DA6-4F31-961E-1278C7B16AFF}" destId="{1209B74F-AAF5-4A31-8E80-AF5391343214}" srcOrd="0" destOrd="0" presId="urn:microsoft.com/office/officeart/2005/8/layout/orgChart1"/>
    <dgm:cxn modelId="{862CE69C-AB10-4D24-8C02-10B87398A806}" type="presOf" srcId="{F7F55B30-D41E-4689-A6F1-55615E9DB70C}" destId="{2A2AC9D5-D3B3-4DF3-BDAC-6AA27F658861}" srcOrd="0" destOrd="0" presId="urn:microsoft.com/office/officeart/2005/8/layout/orgChart1"/>
    <dgm:cxn modelId="{E1A43D9E-DE69-4662-B230-B96303AAE3E3}" type="presOf" srcId="{4A97AA7C-B4E0-42C4-A635-AB5A7D389E4A}" destId="{B1DBD8DF-9648-4234-B076-0E0A86E9D4A6}" srcOrd="1" destOrd="0" presId="urn:microsoft.com/office/officeart/2005/8/layout/orgChart1"/>
    <dgm:cxn modelId="{01A758B9-1CEC-49F8-BCDC-A9968CAEBF03}" type="presOf" srcId="{13E4AA4C-2CB1-440B-B98C-AF485ABE6341}" destId="{451347AE-7E6A-43D4-878E-7774E7149948}" srcOrd="0" destOrd="0" presId="urn:microsoft.com/office/officeart/2005/8/layout/orgChart1"/>
    <dgm:cxn modelId="{6857ADB9-2DA8-4718-8503-CB89987A460B}" type="presOf" srcId="{4A97AA7C-B4E0-42C4-A635-AB5A7D389E4A}" destId="{6351BFEB-AC88-40BB-810B-67246B201E30}" srcOrd="0" destOrd="0" presId="urn:microsoft.com/office/officeart/2005/8/layout/orgChart1"/>
    <dgm:cxn modelId="{B86BAFD2-DD92-4782-ABFC-9CDF9C5C21F0}" type="presOf" srcId="{9C2E0FB2-015C-4E7D-9F49-EA42E58A92D2}" destId="{28C14BA3-2951-4E9F-B330-E643EA0349E6}" srcOrd="0" destOrd="0" presId="urn:microsoft.com/office/officeart/2005/8/layout/orgChart1"/>
    <dgm:cxn modelId="{96D99FD3-5A08-4BFE-8553-593A74E33792}" type="presOf" srcId="{B5F359B8-FD45-42F3-A8EC-41D31A7F4196}" destId="{387A5719-469A-4DF8-846E-D7397F482410}" srcOrd="1" destOrd="0" presId="urn:microsoft.com/office/officeart/2005/8/layout/orgChart1"/>
    <dgm:cxn modelId="{F1B9BED5-41D3-404B-9771-9A63FC817B6A}" type="presOf" srcId="{B96BA185-AF97-4EAE-871A-3BE5499FDD0C}" destId="{75A8F215-FD3D-4431-A385-E47142C68E7F}" srcOrd="1" destOrd="0" presId="urn:microsoft.com/office/officeart/2005/8/layout/orgChart1"/>
    <dgm:cxn modelId="{568254D6-CEFB-4A81-B713-7D5240991EF9}" type="presOf" srcId="{23C72DF3-3C40-4CB7-A8DC-21069239A42E}" destId="{F9D1732D-885C-4A86-A6F7-6DBB41641209}" srcOrd="0" destOrd="0" presId="urn:microsoft.com/office/officeart/2005/8/layout/orgChart1"/>
    <dgm:cxn modelId="{A3F09AEB-73C9-4BF8-B7FF-5E49C450AA26}" type="presOf" srcId="{B5F359B8-FD45-42F3-A8EC-41D31A7F4196}" destId="{06123A22-82F9-4D50-9CC2-708EC4090E1F}" srcOrd="0" destOrd="0" presId="urn:microsoft.com/office/officeart/2005/8/layout/orgChart1"/>
    <dgm:cxn modelId="{884A91B5-1835-4D02-8B52-3C7DC00C87E8}" type="presParOf" srcId="{A58D5DB7-EEAF-4D84-A555-2009D4949ED7}" destId="{03D8A80E-E0E6-444E-B151-303CC13B7EE2}" srcOrd="0" destOrd="0" presId="urn:microsoft.com/office/officeart/2005/8/layout/orgChart1"/>
    <dgm:cxn modelId="{9F03DAB4-3DF4-4A43-BFED-D88F71A264F7}" type="presParOf" srcId="{03D8A80E-E0E6-444E-B151-303CC13B7EE2}" destId="{28E1BA54-CE5D-4804-8197-189B0D6C1A6E}" srcOrd="0" destOrd="0" presId="urn:microsoft.com/office/officeart/2005/8/layout/orgChart1"/>
    <dgm:cxn modelId="{4A84B511-53F4-4BA6-B20C-DC4AEE128512}" type="presParOf" srcId="{28E1BA54-CE5D-4804-8197-189B0D6C1A6E}" destId="{2A2AC9D5-D3B3-4DF3-BDAC-6AA27F658861}" srcOrd="0" destOrd="0" presId="urn:microsoft.com/office/officeart/2005/8/layout/orgChart1"/>
    <dgm:cxn modelId="{A7CBFF4D-910B-4CCA-89F0-D000208DEDA8}" type="presParOf" srcId="{28E1BA54-CE5D-4804-8197-189B0D6C1A6E}" destId="{B8D66F45-E7A9-4C5D-B770-346879562582}" srcOrd="1" destOrd="0" presId="urn:microsoft.com/office/officeart/2005/8/layout/orgChart1"/>
    <dgm:cxn modelId="{6F9D705F-15DE-4D4D-A787-106B724D6233}" type="presParOf" srcId="{03D8A80E-E0E6-444E-B151-303CC13B7EE2}" destId="{3A82C199-C459-4C1F-ACA0-599D253ABA3B}" srcOrd="1" destOrd="0" presId="urn:microsoft.com/office/officeart/2005/8/layout/orgChart1"/>
    <dgm:cxn modelId="{AD6BCC29-262B-47B3-AEA8-C01AF0116F30}" type="presParOf" srcId="{3A82C199-C459-4C1F-ACA0-599D253ABA3B}" destId="{624119FB-AB5D-4462-8A37-2781151FA371}" srcOrd="0" destOrd="0" presId="urn:microsoft.com/office/officeart/2005/8/layout/orgChart1"/>
    <dgm:cxn modelId="{26737442-B579-471F-A5A4-0F4A3FB540C0}" type="presParOf" srcId="{3A82C199-C459-4C1F-ACA0-599D253ABA3B}" destId="{E8CF00B8-BE56-4B35-868E-571470A9F91C}" srcOrd="1" destOrd="0" presId="urn:microsoft.com/office/officeart/2005/8/layout/orgChart1"/>
    <dgm:cxn modelId="{EC4B9585-E8D7-4EFB-B82F-75D441FAAAFD}" type="presParOf" srcId="{E8CF00B8-BE56-4B35-868E-571470A9F91C}" destId="{D0DA5D68-31E0-4F95-845B-0D7C5BD0D026}" srcOrd="0" destOrd="0" presId="urn:microsoft.com/office/officeart/2005/8/layout/orgChart1"/>
    <dgm:cxn modelId="{1A4693B3-0BCA-4414-A417-F056E63A7388}" type="presParOf" srcId="{D0DA5D68-31E0-4F95-845B-0D7C5BD0D026}" destId="{6351BFEB-AC88-40BB-810B-67246B201E30}" srcOrd="0" destOrd="0" presId="urn:microsoft.com/office/officeart/2005/8/layout/orgChart1"/>
    <dgm:cxn modelId="{343D0A31-1B0F-4472-B62B-82A95DB04794}" type="presParOf" srcId="{D0DA5D68-31E0-4F95-845B-0D7C5BD0D026}" destId="{B1DBD8DF-9648-4234-B076-0E0A86E9D4A6}" srcOrd="1" destOrd="0" presId="urn:microsoft.com/office/officeart/2005/8/layout/orgChart1"/>
    <dgm:cxn modelId="{1262FE64-EA6C-4A3E-94F7-51AA4B860498}" type="presParOf" srcId="{E8CF00B8-BE56-4B35-868E-571470A9F91C}" destId="{E9BF9E06-C2F4-443E-BF23-41D08A49439D}" srcOrd="1" destOrd="0" presId="urn:microsoft.com/office/officeart/2005/8/layout/orgChart1"/>
    <dgm:cxn modelId="{563453B4-20FD-4F2C-B110-4B200F3309F5}" type="presParOf" srcId="{E8CF00B8-BE56-4B35-868E-571470A9F91C}" destId="{79D647B1-16EA-40DA-982D-F753AF3B2A7F}" srcOrd="2" destOrd="0" presId="urn:microsoft.com/office/officeart/2005/8/layout/orgChart1"/>
    <dgm:cxn modelId="{74ACFA00-1403-4A69-B4D7-C81C13846CA0}" type="presParOf" srcId="{3A82C199-C459-4C1F-ACA0-599D253ABA3B}" destId="{F9D1732D-885C-4A86-A6F7-6DBB41641209}" srcOrd="2" destOrd="0" presId="urn:microsoft.com/office/officeart/2005/8/layout/orgChart1"/>
    <dgm:cxn modelId="{EB066D49-BE03-49DD-B017-AB029660E7ED}" type="presParOf" srcId="{3A82C199-C459-4C1F-ACA0-599D253ABA3B}" destId="{23837FFF-5D19-4E89-BF9D-DDF5ECA57CB9}" srcOrd="3" destOrd="0" presId="urn:microsoft.com/office/officeart/2005/8/layout/orgChart1"/>
    <dgm:cxn modelId="{17E016AC-6BB3-4099-BBCE-31A45B8BEC93}" type="presParOf" srcId="{23837FFF-5D19-4E89-BF9D-DDF5ECA57CB9}" destId="{66C6E243-BACA-4672-9AA0-D433BFCD28AA}" srcOrd="0" destOrd="0" presId="urn:microsoft.com/office/officeart/2005/8/layout/orgChart1"/>
    <dgm:cxn modelId="{C3BF4586-EA9E-4AF9-9747-746A89416F0F}" type="presParOf" srcId="{66C6E243-BACA-4672-9AA0-D433BFCD28AA}" destId="{451347AE-7E6A-43D4-878E-7774E7149948}" srcOrd="0" destOrd="0" presId="urn:microsoft.com/office/officeart/2005/8/layout/orgChart1"/>
    <dgm:cxn modelId="{88D981FF-84F1-40ED-8DE8-ED50F95CA0F3}" type="presParOf" srcId="{66C6E243-BACA-4672-9AA0-D433BFCD28AA}" destId="{1E38F4D8-0D80-4870-85BD-4A37FD736BD2}" srcOrd="1" destOrd="0" presId="urn:microsoft.com/office/officeart/2005/8/layout/orgChart1"/>
    <dgm:cxn modelId="{75A9B13C-3C1C-44A6-8BCD-399575048235}" type="presParOf" srcId="{23837FFF-5D19-4E89-BF9D-DDF5ECA57CB9}" destId="{7569B1B3-875E-48C6-B486-BE2F1C54AD06}" srcOrd="1" destOrd="0" presId="urn:microsoft.com/office/officeart/2005/8/layout/orgChart1"/>
    <dgm:cxn modelId="{FDBEA0E9-DF83-493D-A791-9464A0601367}" type="presParOf" srcId="{23837FFF-5D19-4E89-BF9D-DDF5ECA57CB9}" destId="{EFF70CE4-2590-4119-A711-5F10594192E7}" srcOrd="2" destOrd="0" presId="urn:microsoft.com/office/officeart/2005/8/layout/orgChart1"/>
    <dgm:cxn modelId="{56C8DCC5-AC08-4BB1-A95D-D7DB5A753E45}" type="presParOf" srcId="{3A82C199-C459-4C1F-ACA0-599D253ABA3B}" destId="{28C14BA3-2951-4E9F-B330-E643EA0349E6}" srcOrd="4" destOrd="0" presId="urn:microsoft.com/office/officeart/2005/8/layout/orgChart1"/>
    <dgm:cxn modelId="{E5FA91CA-4440-4D68-8124-1CCBA50A7A7E}" type="presParOf" srcId="{3A82C199-C459-4C1F-ACA0-599D253ABA3B}" destId="{FCB5C280-B228-4CC7-8220-D3BD978D1665}" srcOrd="5" destOrd="0" presId="urn:microsoft.com/office/officeart/2005/8/layout/orgChart1"/>
    <dgm:cxn modelId="{77F55AEE-18FC-4C74-9EFF-21AAA5D59441}" type="presParOf" srcId="{FCB5C280-B228-4CC7-8220-D3BD978D1665}" destId="{512D4D98-691F-43E7-943F-AAAF9575A753}" srcOrd="0" destOrd="0" presId="urn:microsoft.com/office/officeart/2005/8/layout/orgChart1"/>
    <dgm:cxn modelId="{14B6CD57-49D2-4BEF-B115-252147DA3247}" type="presParOf" srcId="{512D4D98-691F-43E7-943F-AAAF9575A753}" destId="{9FAEB66C-7C7D-46F1-ACC2-7542508D4DD5}" srcOrd="0" destOrd="0" presId="urn:microsoft.com/office/officeart/2005/8/layout/orgChart1"/>
    <dgm:cxn modelId="{3A98DA88-DF37-4E62-8C8B-7908E997FB0F}" type="presParOf" srcId="{512D4D98-691F-43E7-943F-AAAF9575A753}" destId="{75A8F215-FD3D-4431-A385-E47142C68E7F}" srcOrd="1" destOrd="0" presId="urn:microsoft.com/office/officeart/2005/8/layout/orgChart1"/>
    <dgm:cxn modelId="{D8B5DFEB-C9F5-4D6F-8953-CD665248BBF3}" type="presParOf" srcId="{FCB5C280-B228-4CC7-8220-D3BD978D1665}" destId="{785AD185-9604-49A4-8992-AF2F25C076B4}" srcOrd="1" destOrd="0" presId="urn:microsoft.com/office/officeart/2005/8/layout/orgChart1"/>
    <dgm:cxn modelId="{FBA29F74-C5C9-4F62-85D4-492BF1816CF2}" type="presParOf" srcId="{FCB5C280-B228-4CC7-8220-D3BD978D1665}" destId="{CAE00DD8-66C0-48D9-A3F2-13C26B1E2EEF}" srcOrd="2" destOrd="0" presId="urn:microsoft.com/office/officeart/2005/8/layout/orgChart1"/>
    <dgm:cxn modelId="{BA2BA37B-55D6-4370-A6C1-59801AD197D8}" type="presParOf" srcId="{3A82C199-C459-4C1F-ACA0-599D253ABA3B}" destId="{1209B74F-AAF5-4A31-8E80-AF5391343214}" srcOrd="6" destOrd="0" presId="urn:microsoft.com/office/officeart/2005/8/layout/orgChart1"/>
    <dgm:cxn modelId="{D13B0471-C3B8-4A89-A056-70D26DA82AA8}" type="presParOf" srcId="{3A82C199-C459-4C1F-ACA0-599D253ABA3B}" destId="{55C7FA87-F8FC-47D0-9DCA-6DDB8627D1FD}" srcOrd="7" destOrd="0" presId="urn:microsoft.com/office/officeart/2005/8/layout/orgChart1"/>
    <dgm:cxn modelId="{0186FABF-C50E-4BA6-940D-D53AD0A3ED96}" type="presParOf" srcId="{55C7FA87-F8FC-47D0-9DCA-6DDB8627D1FD}" destId="{3D8E530E-0EEF-4698-AE1C-F53047318B99}" srcOrd="0" destOrd="0" presId="urn:microsoft.com/office/officeart/2005/8/layout/orgChart1"/>
    <dgm:cxn modelId="{BA9EF791-4B5F-4CBF-A49F-A7E6CB69D6C5}" type="presParOf" srcId="{3D8E530E-0EEF-4698-AE1C-F53047318B99}" destId="{06123A22-82F9-4D50-9CC2-708EC4090E1F}" srcOrd="0" destOrd="0" presId="urn:microsoft.com/office/officeart/2005/8/layout/orgChart1"/>
    <dgm:cxn modelId="{2F3D3581-EA54-4A11-9710-37AB82970D59}" type="presParOf" srcId="{3D8E530E-0EEF-4698-AE1C-F53047318B99}" destId="{387A5719-469A-4DF8-846E-D7397F482410}" srcOrd="1" destOrd="0" presId="urn:microsoft.com/office/officeart/2005/8/layout/orgChart1"/>
    <dgm:cxn modelId="{CB285120-4D8C-47D7-8229-2FDEEA7B8C6D}" type="presParOf" srcId="{55C7FA87-F8FC-47D0-9DCA-6DDB8627D1FD}" destId="{FADD67AD-4D30-42CB-9CF0-26390FEB5F4F}" srcOrd="1" destOrd="0" presId="urn:microsoft.com/office/officeart/2005/8/layout/orgChart1"/>
    <dgm:cxn modelId="{0F03A533-714C-450D-B5DC-25AEBF6B6B68}" type="presParOf" srcId="{55C7FA87-F8FC-47D0-9DCA-6DDB8627D1FD}" destId="{ACBA8B53-6819-41FB-B3BB-00050D84E723}" srcOrd="2" destOrd="0" presId="urn:microsoft.com/office/officeart/2005/8/layout/orgChart1"/>
    <dgm:cxn modelId="{C7EF8CA7-F491-41BC-929B-F9C322283420}" type="presParOf" srcId="{03D8A80E-E0E6-444E-B151-303CC13B7EE2}" destId="{A291BAC6-A489-4377-BDC2-8B1E64BE158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23466E-8E92-496A-A06D-240EA6D7FBB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60CBDB-0F84-43F1-89E6-60E24773D372}">
      <dgm:prSet phldrT="[Text]" custT="1"/>
      <dgm:spPr/>
      <dgm:t>
        <a:bodyPr/>
        <a:lstStyle/>
        <a:p>
          <a:pPr rtl="1"/>
          <a:r>
            <a:rPr lang="fa-IR" sz="1800" b="1" dirty="0">
              <a:cs typeface="B Nazanin" panose="00000400000000000000" pitchFamily="2" charset="-78"/>
            </a:rPr>
            <a:t>مرحله پنجم) کد های </a:t>
          </a:r>
          <a:r>
            <a:rPr lang="en-US" sz="1800" b="1" dirty="0">
              <a:latin typeface="Times New Roman" panose="02020603050405020304" pitchFamily="18" charset="0"/>
              <a:cs typeface="Times New Roman" panose="02020603050405020304" pitchFamily="18" charset="0"/>
            </a:rPr>
            <a:t>ICD-9</a:t>
          </a:r>
          <a:r>
            <a:rPr lang="fa-IR" sz="1800" b="1" dirty="0">
              <a:cs typeface="B Nazanin" panose="00000400000000000000" pitchFamily="2" charset="-78"/>
            </a:rPr>
            <a:t> مربوط به سپسیس در مجموعه دادگان </a:t>
          </a:r>
          <a:r>
            <a:rPr lang="en-US" sz="1800" b="1" dirty="0">
              <a:latin typeface="Times New Roman" panose="02020603050405020304" pitchFamily="18" charset="0"/>
              <a:cs typeface="Times New Roman" panose="02020603050405020304" pitchFamily="18" charset="0"/>
            </a:rPr>
            <a:t>MIMIC III</a:t>
          </a:r>
        </a:p>
      </dgm:t>
    </dgm:pt>
    <dgm:pt modelId="{DBAFA9AC-9E52-4A8F-9FA4-B923A4D7D95B}" type="parTrans" cxnId="{0061F695-C178-4757-A4B3-1B75CFE584C4}">
      <dgm:prSet/>
      <dgm:spPr/>
      <dgm:t>
        <a:bodyPr/>
        <a:lstStyle/>
        <a:p>
          <a:endParaRPr lang="en-US" sz="1800" b="1">
            <a:cs typeface="B Nazanin" panose="00000400000000000000" pitchFamily="2" charset="-78"/>
          </a:endParaRPr>
        </a:p>
      </dgm:t>
    </dgm:pt>
    <dgm:pt modelId="{62DFB584-0A40-4158-AFEF-BF870157B145}" type="sibTrans" cxnId="{0061F695-C178-4757-A4B3-1B75CFE584C4}">
      <dgm:prSet/>
      <dgm:spPr/>
      <dgm:t>
        <a:bodyPr/>
        <a:lstStyle/>
        <a:p>
          <a:endParaRPr lang="en-US" sz="1800" b="1">
            <a:cs typeface="B Nazanin" panose="00000400000000000000" pitchFamily="2" charset="-78"/>
          </a:endParaRPr>
        </a:p>
      </dgm:t>
    </dgm:pt>
    <dgm:pt modelId="{5B70E077-C599-4EDC-8B4D-568DCEA95D5A}">
      <dgm:prSet phldrT="[Text]" custT="1"/>
      <dgm:spPr/>
      <dgm:t>
        <a:bodyPr/>
        <a:lstStyle/>
        <a:p>
          <a:r>
            <a:rPr lang="ar-IQ" sz="1800"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995</a:t>
          </a:r>
          <a:r>
            <a:rPr lang="en-US" sz="1800"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t>
          </a:r>
          <a:r>
            <a:rPr lang="ar-IQ" sz="1800"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92 </a:t>
          </a:r>
          <a:endParaRPr lang="en-US" sz="1800" b="1" dirty="0">
            <a:cs typeface="B Nazanin" panose="00000400000000000000" pitchFamily="2" charset="-78"/>
          </a:endParaRPr>
        </a:p>
      </dgm:t>
    </dgm:pt>
    <dgm:pt modelId="{E0A837DE-0681-46E7-8DCC-2A20A0CF1154}" type="parTrans" cxnId="{86F72AD8-C4FA-4B6D-80A2-41919566FFC6}">
      <dgm:prSet custT="1"/>
      <dgm:spPr/>
      <dgm:t>
        <a:bodyPr/>
        <a:lstStyle/>
        <a:p>
          <a:endParaRPr lang="en-US" sz="1800" b="1">
            <a:cs typeface="B Nazanin" panose="00000400000000000000" pitchFamily="2" charset="-78"/>
          </a:endParaRPr>
        </a:p>
      </dgm:t>
    </dgm:pt>
    <dgm:pt modelId="{63F4F716-AFB9-4F19-87AA-247EE7526F07}" type="sibTrans" cxnId="{86F72AD8-C4FA-4B6D-80A2-41919566FFC6}">
      <dgm:prSet/>
      <dgm:spPr/>
      <dgm:t>
        <a:bodyPr/>
        <a:lstStyle/>
        <a:p>
          <a:endParaRPr lang="en-US" sz="1800" b="1">
            <a:cs typeface="B Nazanin" panose="00000400000000000000" pitchFamily="2" charset="-78"/>
          </a:endParaRPr>
        </a:p>
      </dgm:t>
    </dgm:pt>
    <dgm:pt modelId="{0492B35E-73CD-4582-8FE8-69701890212E}">
      <dgm:prSet phldrT="[Text]" custT="1"/>
      <dgm:spPr/>
      <dgm:t>
        <a:bodyPr/>
        <a:lstStyle/>
        <a:p>
          <a:r>
            <a:rPr lang="ar-IQ" sz="1800"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785</a:t>
          </a:r>
          <a:r>
            <a:rPr lang="en-US" sz="1800"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t>
          </a:r>
          <a:r>
            <a:rPr lang="ar-IQ" sz="1800"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52</a:t>
          </a:r>
          <a:endParaRPr lang="en-US" sz="1800" b="1" dirty="0">
            <a:cs typeface="B Nazanin" panose="00000400000000000000" pitchFamily="2" charset="-78"/>
          </a:endParaRPr>
        </a:p>
      </dgm:t>
    </dgm:pt>
    <dgm:pt modelId="{042A8A52-2811-44A4-8B0A-AA352E1EB11A}" type="parTrans" cxnId="{28B302DD-8B75-4DDF-9FEC-2D32080BF9BB}">
      <dgm:prSet custT="1"/>
      <dgm:spPr/>
      <dgm:t>
        <a:bodyPr/>
        <a:lstStyle/>
        <a:p>
          <a:endParaRPr lang="en-US" sz="1800" b="1">
            <a:cs typeface="B Nazanin" panose="00000400000000000000" pitchFamily="2" charset="-78"/>
          </a:endParaRPr>
        </a:p>
      </dgm:t>
    </dgm:pt>
    <dgm:pt modelId="{E3C2901B-17AF-4A2D-9BDA-4D5BEF8B092C}" type="sibTrans" cxnId="{28B302DD-8B75-4DDF-9FEC-2D32080BF9BB}">
      <dgm:prSet/>
      <dgm:spPr/>
      <dgm:t>
        <a:bodyPr/>
        <a:lstStyle/>
        <a:p>
          <a:endParaRPr lang="en-US" sz="1800" b="1">
            <a:cs typeface="B Nazanin" panose="00000400000000000000" pitchFamily="2" charset="-78"/>
          </a:endParaRPr>
        </a:p>
      </dgm:t>
    </dgm:pt>
    <dgm:pt modelId="{9C551AAD-AEC2-4254-A0A2-C10F0EC89557}" type="pres">
      <dgm:prSet presAssocID="{2723466E-8E92-496A-A06D-240EA6D7FBB1}" presName="diagram" presStyleCnt="0">
        <dgm:presLayoutVars>
          <dgm:chPref val="1"/>
          <dgm:dir val="rev"/>
          <dgm:animOne val="branch"/>
          <dgm:animLvl val="lvl"/>
          <dgm:resizeHandles val="exact"/>
        </dgm:presLayoutVars>
      </dgm:prSet>
      <dgm:spPr/>
    </dgm:pt>
    <dgm:pt modelId="{C9C6DB2C-6B86-42DA-B7AF-4CB37EC164F8}" type="pres">
      <dgm:prSet presAssocID="{3B60CBDB-0F84-43F1-89E6-60E24773D372}" presName="root1" presStyleCnt="0"/>
      <dgm:spPr/>
    </dgm:pt>
    <dgm:pt modelId="{727DE32A-8B11-4446-BCE1-B87BB1E85792}" type="pres">
      <dgm:prSet presAssocID="{3B60CBDB-0F84-43F1-89E6-60E24773D372}" presName="LevelOneTextNode" presStyleLbl="node0" presStyleIdx="0" presStyleCnt="1" custScaleX="272945" custScaleY="152922" custLinFactNeighborX="4840" custLinFactNeighborY="-714">
        <dgm:presLayoutVars>
          <dgm:chPref val="3"/>
        </dgm:presLayoutVars>
      </dgm:prSet>
      <dgm:spPr/>
    </dgm:pt>
    <dgm:pt modelId="{725680CF-A193-4B62-B9C2-4598D1448C79}" type="pres">
      <dgm:prSet presAssocID="{3B60CBDB-0F84-43F1-89E6-60E24773D372}" presName="level2hierChild" presStyleCnt="0"/>
      <dgm:spPr/>
    </dgm:pt>
    <dgm:pt modelId="{6FF2CEF0-B00F-4D2E-81EA-E9F61073A8F3}" type="pres">
      <dgm:prSet presAssocID="{E0A837DE-0681-46E7-8DCC-2A20A0CF1154}" presName="conn2-1" presStyleLbl="parChTrans1D2" presStyleIdx="0" presStyleCnt="2"/>
      <dgm:spPr/>
    </dgm:pt>
    <dgm:pt modelId="{8FBDE7A5-25EB-4DBD-9BDB-0F8BD21242AC}" type="pres">
      <dgm:prSet presAssocID="{E0A837DE-0681-46E7-8DCC-2A20A0CF1154}" presName="connTx" presStyleLbl="parChTrans1D2" presStyleIdx="0" presStyleCnt="2"/>
      <dgm:spPr/>
    </dgm:pt>
    <dgm:pt modelId="{EB29ADA7-1EC3-4318-A03F-C48AFC1D8253}" type="pres">
      <dgm:prSet presAssocID="{5B70E077-C599-4EDC-8B4D-568DCEA95D5A}" presName="root2" presStyleCnt="0"/>
      <dgm:spPr/>
    </dgm:pt>
    <dgm:pt modelId="{009F3D5C-6A65-49FB-8EA7-7FE63B027124}" type="pres">
      <dgm:prSet presAssocID="{5B70E077-C599-4EDC-8B4D-568DCEA95D5A}" presName="LevelTwoTextNode" presStyleLbl="node2" presStyleIdx="0" presStyleCnt="2" custScaleY="82049">
        <dgm:presLayoutVars>
          <dgm:chPref val="3"/>
        </dgm:presLayoutVars>
      </dgm:prSet>
      <dgm:spPr/>
    </dgm:pt>
    <dgm:pt modelId="{0C32B405-DE18-4738-B8C2-24503D613BA2}" type="pres">
      <dgm:prSet presAssocID="{5B70E077-C599-4EDC-8B4D-568DCEA95D5A}" presName="level3hierChild" presStyleCnt="0"/>
      <dgm:spPr/>
    </dgm:pt>
    <dgm:pt modelId="{7477A95E-F1D4-41A3-A632-CFCDE9BE68F9}" type="pres">
      <dgm:prSet presAssocID="{042A8A52-2811-44A4-8B0A-AA352E1EB11A}" presName="conn2-1" presStyleLbl="parChTrans1D2" presStyleIdx="1" presStyleCnt="2"/>
      <dgm:spPr/>
    </dgm:pt>
    <dgm:pt modelId="{692BCF19-AD9D-4C46-A496-E593586C6963}" type="pres">
      <dgm:prSet presAssocID="{042A8A52-2811-44A4-8B0A-AA352E1EB11A}" presName="connTx" presStyleLbl="parChTrans1D2" presStyleIdx="1" presStyleCnt="2"/>
      <dgm:spPr/>
    </dgm:pt>
    <dgm:pt modelId="{C0B26D5E-E30E-41C6-924E-ED765D946FB9}" type="pres">
      <dgm:prSet presAssocID="{0492B35E-73CD-4582-8FE8-69701890212E}" presName="root2" presStyleCnt="0"/>
      <dgm:spPr/>
    </dgm:pt>
    <dgm:pt modelId="{8DB4D502-3826-4C3A-8C6A-74B00A8E891E}" type="pres">
      <dgm:prSet presAssocID="{0492B35E-73CD-4582-8FE8-69701890212E}" presName="LevelTwoTextNode" presStyleLbl="node2" presStyleIdx="1" presStyleCnt="2" custScaleY="84111">
        <dgm:presLayoutVars>
          <dgm:chPref val="3"/>
        </dgm:presLayoutVars>
      </dgm:prSet>
      <dgm:spPr/>
    </dgm:pt>
    <dgm:pt modelId="{FF2E19C0-D878-480C-8240-A9B8F818F134}" type="pres">
      <dgm:prSet presAssocID="{0492B35E-73CD-4582-8FE8-69701890212E}" presName="level3hierChild" presStyleCnt="0"/>
      <dgm:spPr/>
    </dgm:pt>
  </dgm:ptLst>
  <dgm:cxnLst>
    <dgm:cxn modelId="{80C71134-83E7-4523-8128-0A8535FE8F8A}" type="presOf" srcId="{3B60CBDB-0F84-43F1-89E6-60E24773D372}" destId="{727DE32A-8B11-4446-BCE1-B87BB1E85792}" srcOrd="0" destOrd="0" presId="urn:microsoft.com/office/officeart/2005/8/layout/hierarchy2"/>
    <dgm:cxn modelId="{CBE95336-C0C0-4332-A43E-FF6222D7B8CC}" type="presOf" srcId="{5B70E077-C599-4EDC-8B4D-568DCEA95D5A}" destId="{009F3D5C-6A65-49FB-8EA7-7FE63B027124}" srcOrd="0" destOrd="0" presId="urn:microsoft.com/office/officeart/2005/8/layout/hierarchy2"/>
    <dgm:cxn modelId="{A3974E6E-EAD4-484B-AB7D-C021E38DE9BC}" type="presOf" srcId="{042A8A52-2811-44A4-8B0A-AA352E1EB11A}" destId="{692BCF19-AD9D-4C46-A496-E593586C6963}" srcOrd="1" destOrd="0" presId="urn:microsoft.com/office/officeart/2005/8/layout/hierarchy2"/>
    <dgm:cxn modelId="{558D7174-E563-47F5-ABAB-4603565C8E82}" type="presOf" srcId="{0492B35E-73CD-4582-8FE8-69701890212E}" destId="{8DB4D502-3826-4C3A-8C6A-74B00A8E891E}" srcOrd="0" destOrd="0" presId="urn:microsoft.com/office/officeart/2005/8/layout/hierarchy2"/>
    <dgm:cxn modelId="{F8211280-45C0-49D2-ACB3-D473F8D07305}" type="presOf" srcId="{E0A837DE-0681-46E7-8DCC-2A20A0CF1154}" destId="{6FF2CEF0-B00F-4D2E-81EA-E9F61073A8F3}" srcOrd="0" destOrd="0" presId="urn:microsoft.com/office/officeart/2005/8/layout/hierarchy2"/>
    <dgm:cxn modelId="{12189A8B-654A-46B9-8D50-588E8B1D061A}" type="presOf" srcId="{E0A837DE-0681-46E7-8DCC-2A20A0CF1154}" destId="{8FBDE7A5-25EB-4DBD-9BDB-0F8BD21242AC}" srcOrd="1" destOrd="0" presId="urn:microsoft.com/office/officeart/2005/8/layout/hierarchy2"/>
    <dgm:cxn modelId="{0061F695-C178-4757-A4B3-1B75CFE584C4}" srcId="{2723466E-8E92-496A-A06D-240EA6D7FBB1}" destId="{3B60CBDB-0F84-43F1-89E6-60E24773D372}" srcOrd="0" destOrd="0" parTransId="{DBAFA9AC-9E52-4A8F-9FA4-B923A4D7D95B}" sibTransId="{62DFB584-0A40-4158-AFEF-BF870157B145}"/>
    <dgm:cxn modelId="{88D704A3-ABA4-4BC7-AAEA-2CD4E10A2044}" type="presOf" srcId="{042A8A52-2811-44A4-8B0A-AA352E1EB11A}" destId="{7477A95E-F1D4-41A3-A632-CFCDE9BE68F9}" srcOrd="0" destOrd="0" presId="urn:microsoft.com/office/officeart/2005/8/layout/hierarchy2"/>
    <dgm:cxn modelId="{C4A89FC1-B5DD-4FF9-B598-6A2FDA6FD1D4}" type="presOf" srcId="{2723466E-8E92-496A-A06D-240EA6D7FBB1}" destId="{9C551AAD-AEC2-4254-A0A2-C10F0EC89557}" srcOrd="0" destOrd="0" presId="urn:microsoft.com/office/officeart/2005/8/layout/hierarchy2"/>
    <dgm:cxn modelId="{86F72AD8-C4FA-4B6D-80A2-41919566FFC6}" srcId="{3B60CBDB-0F84-43F1-89E6-60E24773D372}" destId="{5B70E077-C599-4EDC-8B4D-568DCEA95D5A}" srcOrd="0" destOrd="0" parTransId="{E0A837DE-0681-46E7-8DCC-2A20A0CF1154}" sibTransId="{63F4F716-AFB9-4F19-87AA-247EE7526F07}"/>
    <dgm:cxn modelId="{28B302DD-8B75-4DDF-9FEC-2D32080BF9BB}" srcId="{3B60CBDB-0F84-43F1-89E6-60E24773D372}" destId="{0492B35E-73CD-4582-8FE8-69701890212E}" srcOrd="1" destOrd="0" parTransId="{042A8A52-2811-44A4-8B0A-AA352E1EB11A}" sibTransId="{E3C2901B-17AF-4A2D-9BDA-4D5BEF8B092C}"/>
    <dgm:cxn modelId="{0749AAE7-D4FD-4237-843F-825B476C2C5C}" type="presParOf" srcId="{9C551AAD-AEC2-4254-A0A2-C10F0EC89557}" destId="{C9C6DB2C-6B86-42DA-B7AF-4CB37EC164F8}" srcOrd="0" destOrd="0" presId="urn:microsoft.com/office/officeart/2005/8/layout/hierarchy2"/>
    <dgm:cxn modelId="{B48A3046-150F-41B8-A6BA-813BC4697408}" type="presParOf" srcId="{C9C6DB2C-6B86-42DA-B7AF-4CB37EC164F8}" destId="{727DE32A-8B11-4446-BCE1-B87BB1E85792}" srcOrd="0" destOrd="0" presId="urn:microsoft.com/office/officeart/2005/8/layout/hierarchy2"/>
    <dgm:cxn modelId="{430504D9-2876-4205-BC00-B00B7BE9A45A}" type="presParOf" srcId="{C9C6DB2C-6B86-42DA-B7AF-4CB37EC164F8}" destId="{725680CF-A193-4B62-B9C2-4598D1448C79}" srcOrd="1" destOrd="0" presId="urn:microsoft.com/office/officeart/2005/8/layout/hierarchy2"/>
    <dgm:cxn modelId="{02CA1023-0153-4AAE-9DDE-7644969BE6F0}" type="presParOf" srcId="{725680CF-A193-4B62-B9C2-4598D1448C79}" destId="{6FF2CEF0-B00F-4D2E-81EA-E9F61073A8F3}" srcOrd="0" destOrd="0" presId="urn:microsoft.com/office/officeart/2005/8/layout/hierarchy2"/>
    <dgm:cxn modelId="{1CC6A4A9-F2B9-4C0F-AD96-2A403439902A}" type="presParOf" srcId="{6FF2CEF0-B00F-4D2E-81EA-E9F61073A8F3}" destId="{8FBDE7A5-25EB-4DBD-9BDB-0F8BD21242AC}" srcOrd="0" destOrd="0" presId="urn:microsoft.com/office/officeart/2005/8/layout/hierarchy2"/>
    <dgm:cxn modelId="{09790CD8-8405-49B1-944C-2E634CC40217}" type="presParOf" srcId="{725680CF-A193-4B62-B9C2-4598D1448C79}" destId="{EB29ADA7-1EC3-4318-A03F-C48AFC1D8253}" srcOrd="1" destOrd="0" presId="urn:microsoft.com/office/officeart/2005/8/layout/hierarchy2"/>
    <dgm:cxn modelId="{4EA768F6-63C1-4137-9246-C27D026233E3}" type="presParOf" srcId="{EB29ADA7-1EC3-4318-A03F-C48AFC1D8253}" destId="{009F3D5C-6A65-49FB-8EA7-7FE63B027124}" srcOrd="0" destOrd="0" presId="urn:microsoft.com/office/officeart/2005/8/layout/hierarchy2"/>
    <dgm:cxn modelId="{F2FA47E5-002C-4F8E-9DA9-621758ED7859}" type="presParOf" srcId="{EB29ADA7-1EC3-4318-A03F-C48AFC1D8253}" destId="{0C32B405-DE18-4738-B8C2-24503D613BA2}" srcOrd="1" destOrd="0" presId="urn:microsoft.com/office/officeart/2005/8/layout/hierarchy2"/>
    <dgm:cxn modelId="{02942F60-2A65-4CCC-8EE2-3D8BFB06886F}" type="presParOf" srcId="{725680CF-A193-4B62-B9C2-4598D1448C79}" destId="{7477A95E-F1D4-41A3-A632-CFCDE9BE68F9}" srcOrd="2" destOrd="0" presId="urn:microsoft.com/office/officeart/2005/8/layout/hierarchy2"/>
    <dgm:cxn modelId="{57FDB169-F564-434A-962C-34E8E78821E6}" type="presParOf" srcId="{7477A95E-F1D4-41A3-A632-CFCDE9BE68F9}" destId="{692BCF19-AD9D-4C46-A496-E593586C6963}" srcOrd="0" destOrd="0" presId="urn:microsoft.com/office/officeart/2005/8/layout/hierarchy2"/>
    <dgm:cxn modelId="{8AA9BEA0-0539-46B2-8B3C-99EC722C2860}" type="presParOf" srcId="{725680CF-A193-4B62-B9C2-4598D1448C79}" destId="{C0B26D5E-E30E-41C6-924E-ED765D946FB9}" srcOrd="3" destOrd="0" presId="urn:microsoft.com/office/officeart/2005/8/layout/hierarchy2"/>
    <dgm:cxn modelId="{D21BE46B-93E9-4680-B9C7-2341CA67F302}" type="presParOf" srcId="{C0B26D5E-E30E-41C6-924E-ED765D946FB9}" destId="{8DB4D502-3826-4C3A-8C6A-74B00A8E891E}" srcOrd="0" destOrd="0" presId="urn:microsoft.com/office/officeart/2005/8/layout/hierarchy2"/>
    <dgm:cxn modelId="{0AA93C8C-56CD-449B-8939-68047388A7AF}" type="presParOf" srcId="{C0B26D5E-E30E-41C6-924E-ED765D946FB9}" destId="{FF2E19C0-D878-480C-8240-A9B8F818F134}"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9B74F-AAF5-4A31-8E80-AF5391343214}">
      <dsp:nvSpPr>
        <dsp:cNvPr id="0" name=""/>
        <dsp:cNvSpPr/>
      </dsp:nvSpPr>
      <dsp:spPr>
        <a:xfrm>
          <a:off x="4357202" y="2511911"/>
          <a:ext cx="3412587" cy="394844"/>
        </a:xfrm>
        <a:custGeom>
          <a:avLst/>
          <a:gdLst/>
          <a:ahLst/>
          <a:cxnLst/>
          <a:rect l="0" t="0" r="0" b="0"/>
          <a:pathLst>
            <a:path>
              <a:moveTo>
                <a:pt x="0" y="0"/>
              </a:moveTo>
              <a:lnTo>
                <a:pt x="0" y="197422"/>
              </a:lnTo>
              <a:lnTo>
                <a:pt x="3412587" y="197422"/>
              </a:lnTo>
              <a:lnTo>
                <a:pt x="3412587" y="3948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C14BA3-2951-4E9F-B330-E643EA0349E6}">
      <dsp:nvSpPr>
        <dsp:cNvPr id="0" name=""/>
        <dsp:cNvSpPr/>
      </dsp:nvSpPr>
      <dsp:spPr>
        <a:xfrm>
          <a:off x="4357202" y="2511911"/>
          <a:ext cx="1137529" cy="394844"/>
        </a:xfrm>
        <a:custGeom>
          <a:avLst/>
          <a:gdLst/>
          <a:ahLst/>
          <a:cxnLst/>
          <a:rect l="0" t="0" r="0" b="0"/>
          <a:pathLst>
            <a:path>
              <a:moveTo>
                <a:pt x="0" y="0"/>
              </a:moveTo>
              <a:lnTo>
                <a:pt x="0" y="197422"/>
              </a:lnTo>
              <a:lnTo>
                <a:pt x="1137529" y="197422"/>
              </a:lnTo>
              <a:lnTo>
                <a:pt x="1137529" y="3948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D1732D-885C-4A86-A6F7-6DBB41641209}">
      <dsp:nvSpPr>
        <dsp:cNvPr id="0" name=""/>
        <dsp:cNvSpPr/>
      </dsp:nvSpPr>
      <dsp:spPr>
        <a:xfrm>
          <a:off x="3219672" y="2511911"/>
          <a:ext cx="1137529" cy="394844"/>
        </a:xfrm>
        <a:custGeom>
          <a:avLst/>
          <a:gdLst/>
          <a:ahLst/>
          <a:cxnLst/>
          <a:rect l="0" t="0" r="0" b="0"/>
          <a:pathLst>
            <a:path>
              <a:moveTo>
                <a:pt x="1137529" y="0"/>
              </a:moveTo>
              <a:lnTo>
                <a:pt x="1137529" y="197422"/>
              </a:lnTo>
              <a:lnTo>
                <a:pt x="0" y="197422"/>
              </a:lnTo>
              <a:lnTo>
                <a:pt x="0" y="3948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4119FB-AB5D-4462-8A37-2781151FA371}">
      <dsp:nvSpPr>
        <dsp:cNvPr id="0" name=""/>
        <dsp:cNvSpPr/>
      </dsp:nvSpPr>
      <dsp:spPr>
        <a:xfrm>
          <a:off x="944614" y="2511911"/>
          <a:ext cx="3412587" cy="394844"/>
        </a:xfrm>
        <a:custGeom>
          <a:avLst/>
          <a:gdLst/>
          <a:ahLst/>
          <a:cxnLst/>
          <a:rect l="0" t="0" r="0" b="0"/>
          <a:pathLst>
            <a:path>
              <a:moveTo>
                <a:pt x="3412587" y="0"/>
              </a:moveTo>
              <a:lnTo>
                <a:pt x="3412587" y="197422"/>
              </a:lnTo>
              <a:lnTo>
                <a:pt x="0" y="197422"/>
              </a:lnTo>
              <a:lnTo>
                <a:pt x="0" y="3948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C9D5-D3B3-4DF3-BDAC-6AA27F658861}">
      <dsp:nvSpPr>
        <dsp:cNvPr id="0" name=""/>
        <dsp:cNvSpPr/>
      </dsp:nvSpPr>
      <dsp:spPr>
        <a:xfrm>
          <a:off x="3417095" y="1571804"/>
          <a:ext cx="1880213" cy="9401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fa-IR" sz="1800" b="1" kern="1200" dirty="0">
              <a:cs typeface="B Nazanin" panose="00000400000000000000" pitchFamily="2" charset="-78"/>
            </a:rPr>
            <a:t>موضوعات مورد بررسی در این پژوهش</a:t>
          </a:r>
          <a:endParaRPr lang="en-US" sz="1800" b="1" kern="1200" dirty="0">
            <a:cs typeface="B Nazanin" panose="00000400000000000000" pitchFamily="2" charset="-78"/>
          </a:endParaRPr>
        </a:p>
      </dsp:txBody>
      <dsp:txXfrm>
        <a:off x="3417095" y="1571804"/>
        <a:ext cx="1880213" cy="940106"/>
      </dsp:txXfrm>
    </dsp:sp>
    <dsp:sp modelId="{6351BFEB-AC88-40BB-810B-67246B201E30}">
      <dsp:nvSpPr>
        <dsp:cNvPr id="0" name=""/>
        <dsp:cNvSpPr/>
      </dsp:nvSpPr>
      <dsp:spPr>
        <a:xfrm>
          <a:off x="4507" y="2906755"/>
          <a:ext cx="1880213" cy="9401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fa-IR" sz="1800" b="1" kern="1200" dirty="0">
              <a:cs typeface="B Nazanin" panose="00000400000000000000" pitchFamily="2" charset="-78"/>
            </a:rPr>
            <a:t>پر کردن داده های از دست رفته</a:t>
          </a:r>
          <a:endParaRPr lang="en-US" sz="1800" kern="1200" dirty="0"/>
        </a:p>
      </dsp:txBody>
      <dsp:txXfrm>
        <a:off x="4507" y="2906755"/>
        <a:ext cx="1880213" cy="940106"/>
      </dsp:txXfrm>
    </dsp:sp>
    <dsp:sp modelId="{451347AE-7E6A-43D4-878E-7774E7149948}">
      <dsp:nvSpPr>
        <dsp:cNvPr id="0" name=""/>
        <dsp:cNvSpPr/>
      </dsp:nvSpPr>
      <dsp:spPr>
        <a:xfrm>
          <a:off x="2279566" y="2906755"/>
          <a:ext cx="1880213" cy="9401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fa-IR" sz="1800" b="1" kern="1200" dirty="0">
              <a:cs typeface="B Nazanin" panose="00000400000000000000" pitchFamily="2" charset="-78"/>
            </a:rPr>
            <a:t>کاهش ویژگی های پیش بینی کننده </a:t>
          </a:r>
          <a:endParaRPr lang="en-US" sz="1800" b="1" kern="1200" dirty="0">
            <a:cs typeface="B Nazanin" panose="00000400000000000000" pitchFamily="2" charset="-78"/>
          </a:endParaRPr>
        </a:p>
      </dsp:txBody>
      <dsp:txXfrm>
        <a:off x="2279566" y="2906755"/>
        <a:ext cx="1880213" cy="940106"/>
      </dsp:txXfrm>
    </dsp:sp>
    <dsp:sp modelId="{9FAEB66C-7C7D-46F1-ACC2-7542508D4DD5}">
      <dsp:nvSpPr>
        <dsp:cNvPr id="0" name=""/>
        <dsp:cNvSpPr/>
      </dsp:nvSpPr>
      <dsp:spPr>
        <a:xfrm>
          <a:off x="4554624" y="2906755"/>
          <a:ext cx="1880213" cy="9401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fa-IR" sz="1800" b="1" kern="1200" dirty="0">
              <a:cs typeface="B Nazanin" panose="00000400000000000000" pitchFamily="2" charset="-78"/>
            </a:rPr>
            <a:t>بازه های زمانی مختلف پیش بینی </a:t>
          </a:r>
          <a:r>
            <a:rPr lang="en-US" sz="1800" b="1" kern="1200" dirty="0">
              <a:cs typeface="B Nazanin" panose="00000400000000000000" pitchFamily="2" charset="-78"/>
            </a:rPr>
            <a:t> </a:t>
          </a:r>
        </a:p>
      </dsp:txBody>
      <dsp:txXfrm>
        <a:off x="4554624" y="2906755"/>
        <a:ext cx="1880213" cy="940106"/>
      </dsp:txXfrm>
    </dsp:sp>
    <dsp:sp modelId="{06123A22-82F9-4D50-9CC2-708EC4090E1F}">
      <dsp:nvSpPr>
        <dsp:cNvPr id="0" name=""/>
        <dsp:cNvSpPr/>
      </dsp:nvSpPr>
      <dsp:spPr>
        <a:xfrm>
          <a:off x="6829682" y="2906755"/>
          <a:ext cx="1880213" cy="9401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fa-IR" sz="1800" b="1" kern="1200">
              <a:cs typeface="B Nazanin" panose="00000400000000000000" pitchFamily="2" charset="-78"/>
            </a:rPr>
            <a:t>بازه های زمانی مختلف نگاه به گذشته </a:t>
          </a:r>
          <a:endParaRPr lang="en-US" sz="1800" b="1" kern="1200" dirty="0">
            <a:cs typeface="B Nazanin" panose="00000400000000000000" pitchFamily="2" charset="-78"/>
          </a:endParaRPr>
        </a:p>
      </dsp:txBody>
      <dsp:txXfrm>
        <a:off x="6829682" y="2906755"/>
        <a:ext cx="1880213" cy="9401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DE32A-8B11-4446-BCE1-B87BB1E85792}">
      <dsp:nvSpPr>
        <dsp:cNvPr id="0" name=""/>
        <dsp:cNvSpPr/>
      </dsp:nvSpPr>
      <dsp:spPr>
        <a:xfrm>
          <a:off x="1682032" y="741771"/>
          <a:ext cx="3265455" cy="914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1">
            <a:lnSpc>
              <a:spcPct val="90000"/>
            </a:lnSpc>
            <a:spcBef>
              <a:spcPct val="0"/>
            </a:spcBef>
            <a:spcAft>
              <a:spcPct val="35000"/>
            </a:spcAft>
            <a:buNone/>
          </a:pPr>
          <a:r>
            <a:rPr lang="fa-IR" sz="1800" b="1" kern="1200" dirty="0">
              <a:cs typeface="B Nazanin" panose="00000400000000000000" pitchFamily="2" charset="-78"/>
            </a:rPr>
            <a:t>مرحله پنجم) کد های </a:t>
          </a:r>
          <a:r>
            <a:rPr lang="en-US" sz="1800" b="1" kern="1200" dirty="0">
              <a:latin typeface="Times New Roman" panose="02020603050405020304" pitchFamily="18" charset="0"/>
              <a:cs typeface="Times New Roman" panose="02020603050405020304" pitchFamily="18" charset="0"/>
            </a:rPr>
            <a:t>ICD-9</a:t>
          </a:r>
          <a:r>
            <a:rPr lang="fa-IR" sz="1800" b="1" kern="1200" dirty="0">
              <a:cs typeface="B Nazanin" panose="00000400000000000000" pitchFamily="2" charset="-78"/>
            </a:rPr>
            <a:t> مربوط به سپسیس در مجموعه دادگان </a:t>
          </a:r>
          <a:r>
            <a:rPr lang="en-US" sz="1800" b="1" kern="1200" dirty="0">
              <a:latin typeface="Times New Roman" panose="02020603050405020304" pitchFamily="18" charset="0"/>
              <a:cs typeface="Times New Roman" panose="02020603050405020304" pitchFamily="18" charset="0"/>
            </a:rPr>
            <a:t>MIMIC III</a:t>
          </a:r>
        </a:p>
      </dsp:txBody>
      <dsp:txXfrm>
        <a:off x="1708824" y="768563"/>
        <a:ext cx="3211871" cy="861178"/>
      </dsp:txXfrm>
    </dsp:sp>
    <dsp:sp modelId="{6FF2CEF0-B00F-4D2E-81EA-E9F61073A8F3}">
      <dsp:nvSpPr>
        <dsp:cNvPr id="0" name=""/>
        <dsp:cNvSpPr/>
      </dsp:nvSpPr>
      <dsp:spPr>
        <a:xfrm rot="12673005">
          <a:off x="1159120" y="1030702"/>
          <a:ext cx="563722" cy="44736"/>
        </a:xfrm>
        <a:custGeom>
          <a:avLst/>
          <a:gdLst/>
          <a:ahLst/>
          <a:cxnLst/>
          <a:rect l="0" t="0" r="0" b="0"/>
          <a:pathLst>
            <a:path>
              <a:moveTo>
                <a:pt x="0" y="22368"/>
              </a:moveTo>
              <a:lnTo>
                <a:pt x="563722" y="2236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b="1" kern="1200">
            <a:cs typeface="B Nazanin" panose="00000400000000000000" pitchFamily="2" charset="-78"/>
          </a:endParaRPr>
        </a:p>
      </dsp:txBody>
      <dsp:txXfrm rot="10800000">
        <a:off x="1426888" y="1038977"/>
        <a:ext cx="28186" cy="28186"/>
      </dsp:txXfrm>
    </dsp:sp>
    <dsp:sp modelId="{009F3D5C-6A65-49FB-8EA7-7FE63B027124}">
      <dsp:nvSpPr>
        <dsp:cNvPr id="0" name=""/>
        <dsp:cNvSpPr/>
      </dsp:nvSpPr>
      <dsp:spPr>
        <a:xfrm>
          <a:off x="3551" y="661584"/>
          <a:ext cx="1196378" cy="4908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ar-IQ" sz="1800" b="1" kern="12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995</a:t>
          </a:r>
          <a:r>
            <a:rPr lang="en-US" sz="1800" b="1" kern="12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t>
          </a:r>
          <a:r>
            <a:rPr lang="ar-IQ" sz="1800" b="1" kern="12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92 </a:t>
          </a:r>
          <a:endParaRPr lang="en-US" sz="1800" b="1" kern="1200" dirty="0">
            <a:cs typeface="B Nazanin" panose="00000400000000000000" pitchFamily="2" charset="-78"/>
          </a:endParaRPr>
        </a:p>
      </dsp:txBody>
      <dsp:txXfrm>
        <a:off x="17926" y="675959"/>
        <a:ext cx="1167628" cy="462058"/>
      </dsp:txXfrm>
    </dsp:sp>
    <dsp:sp modelId="{7477A95E-F1D4-41A3-A632-CFCDE9BE68F9}">
      <dsp:nvSpPr>
        <dsp:cNvPr id="0" name=""/>
        <dsp:cNvSpPr/>
      </dsp:nvSpPr>
      <dsp:spPr>
        <a:xfrm rot="8914637">
          <a:off x="1158502" y="1324054"/>
          <a:ext cx="564957" cy="44736"/>
        </a:xfrm>
        <a:custGeom>
          <a:avLst/>
          <a:gdLst/>
          <a:ahLst/>
          <a:cxnLst/>
          <a:rect l="0" t="0" r="0" b="0"/>
          <a:pathLst>
            <a:path>
              <a:moveTo>
                <a:pt x="0" y="22368"/>
              </a:moveTo>
              <a:lnTo>
                <a:pt x="564957" y="2236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b="1" kern="1200">
            <a:cs typeface="B Nazanin" panose="00000400000000000000" pitchFamily="2" charset="-78"/>
          </a:endParaRPr>
        </a:p>
      </dsp:txBody>
      <dsp:txXfrm rot="10800000">
        <a:off x="1426857" y="1332298"/>
        <a:ext cx="28247" cy="28247"/>
      </dsp:txXfrm>
    </dsp:sp>
    <dsp:sp modelId="{8DB4D502-3826-4C3A-8C6A-74B00A8E891E}">
      <dsp:nvSpPr>
        <dsp:cNvPr id="0" name=""/>
        <dsp:cNvSpPr/>
      </dsp:nvSpPr>
      <dsp:spPr>
        <a:xfrm>
          <a:off x="3551" y="1242120"/>
          <a:ext cx="1196378" cy="5031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ar-IQ" sz="1800" b="1" kern="12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785</a:t>
          </a:r>
          <a:r>
            <a:rPr lang="en-US" sz="1800" b="1" kern="12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t>
          </a:r>
          <a:r>
            <a:rPr lang="ar-IQ" sz="1800" b="1" kern="12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52</a:t>
          </a:r>
          <a:endParaRPr lang="en-US" sz="1800" b="1" kern="1200" dirty="0">
            <a:cs typeface="B Nazanin" panose="00000400000000000000" pitchFamily="2" charset="-78"/>
          </a:endParaRPr>
        </a:p>
      </dsp:txBody>
      <dsp:txXfrm>
        <a:off x="18288" y="1256857"/>
        <a:ext cx="1166904" cy="47366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D86A76-CDED-4537-874D-F09DFBCDF4E1}" type="datetimeFigureOut">
              <a:rPr lang="en-US" smtClean="0"/>
              <a:t>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8447B2-6B35-4CCA-BB56-110C3EC14D8C}" type="slidenum">
              <a:rPr lang="en-US" smtClean="0"/>
              <a:t>‹#›</a:t>
            </a:fld>
            <a:endParaRPr lang="en-US"/>
          </a:p>
        </p:txBody>
      </p:sp>
    </p:spTree>
    <p:extLst>
      <p:ext uri="{BB962C8B-B14F-4D97-AF65-F5344CB8AC3E}">
        <p14:creationId xmlns:p14="http://schemas.microsoft.com/office/powerpoint/2010/main" val="3208149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8C131-7991-454D-A5B9-9397E55EA2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99900F-4344-4E54-9CDD-FE5311E0D1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A377F2-AD5A-4688-B01B-7423D48E8C49}"/>
              </a:ext>
            </a:extLst>
          </p:cNvPr>
          <p:cNvSpPr>
            <a:spLocks noGrp="1"/>
          </p:cNvSpPr>
          <p:nvPr>
            <p:ph type="dt" sz="half" idx="10"/>
          </p:nvPr>
        </p:nvSpPr>
        <p:spPr/>
        <p:txBody>
          <a:bodyPr/>
          <a:lstStyle/>
          <a:p>
            <a:fld id="{05E5D343-0D1C-45E7-8AC7-B98F18776DF2}" type="datetimeFigureOut">
              <a:rPr lang="en-US" smtClean="0"/>
              <a:t>2/9/2022</a:t>
            </a:fld>
            <a:endParaRPr lang="en-US"/>
          </a:p>
        </p:txBody>
      </p:sp>
      <p:sp>
        <p:nvSpPr>
          <p:cNvPr id="5" name="Footer Placeholder 4">
            <a:extLst>
              <a:ext uri="{FF2B5EF4-FFF2-40B4-BE49-F238E27FC236}">
                <a16:creationId xmlns:a16="http://schemas.microsoft.com/office/drawing/2014/main" id="{37B93593-1C04-45E5-A484-D94D436082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8CFB84-9B76-4F8F-A405-E1C497D48DB6}"/>
              </a:ext>
            </a:extLst>
          </p:cNvPr>
          <p:cNvSpPr>
            <a:spLocks noGrp="1"/>
          </p:cNvSpPr>
          <p:nvPr>
            <p:ph type="sldNum" sz="quarter" idx="12"/>
          </p:nvPr>
        </p:nvSpPr>
        <p:spPr/>
        <p:txBody>
          <a:bodyPr/>
          <a:lstStyle/>
          <a:p>
            <a:fld id="{C327E172-BCCD-46A4-BCA5-2FFF54B8A845}" type="slidenum">
              <a:rPr lang="en-US" smtClean="0"/>
              <a:t>‹#›</a:t>
            </a:fld>
            <a:endParaRPr lang="en-US"/>
          </a:p>
        </p:txBody>
      </p:sp>
    </p:spTree>
    <p:extLst>
      <p:ext uri="{BB962C8B-B14F-4D97-AF65-F5344CB8AC3E}">
        <p14:creationId xmlns:p14="http://schemas.microsoft.com/office/powerpoint/2010/main" val="1392103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9C7B5-69DA-44E9-A2E9-A1A9A6B1DE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4EE202-621D-4B8D-AB26-5515926D6F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1E6038-CC9D-411F-B963-4A1DCCBEE6FE}"/>
              </a:ext>
            </a:extLst>
          </p:cNvPr>
          <p:cNvSpPr>
            <a:spLocks noGrp="1"/>
          </p:cNvSpPr>
          <p:nvPr>
            <p:ph type="dt" sz="half" idx="10"/>
          </p:nvPr>
        </p:nvSpPr>
        <p:spPr/>
        <p:txBody>
          <a:bodyPr/>
          <a:lstStyle/>
          <a:p>
            <a:fld id="{05E5D343-0D1C-45E7-8AC7-B98F18776DF2}" type="datetimeFigureOut">
              <a:rPr lang="en-US" smtClean="0"/>
              <a:t>2/9/2022</a:t>
            </a:fld>
            <a:endParaRPr lang="en-US"/>
          </a:p>
        </p:txBody>
      </p:sp>
      <p:sp>
        <p:nvSpPr>
          <p:cNvPr id="5" name="Footer Placeholder 4">
            <a:extLst>
              <a:ext uri="{FF2B5EF4-FFF2-40B4-BE49-F238E27FC236}">
                <a16:creationId xmlns:a16="http://schemas.microsoft.com/office/drawing/2014/main" id="{11AD9DDE-90E6-4863-8B6E-4AC1FB65A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90EF0A-F52C-4596-A15D-CD4FAAC1EDBE}"/>
              </a:ext>
            </a:extLst>
          </p:cNvPr>
          <p:cNvSpPr>
            <a:spLocks noGrp="1"/>
          </p:cNvSpPr>
          <p:nvPr>
            <p:ph type="sldNum" sz="quarter" idx="12"/>
          </p:nvPr>
        </p:nvSpPr>
        <p:spPr/>
        <p:txBody>
          <a:bodyPr/>
          <a:lstStyle/>
          <a:p>
            <a:fld id="{C327E172-BCCD-46A4-BCA5-2FFF54B8A845}" type="slidenum">
              <a:rPr lang="en-US" smtClean="0"/>
              <a:t>‹#›</a:t>
            </a:fld>
            <a:endParaRPr lang="en-US"/>
          </a:p>
        </p:txBody>
      </p:sp>
    </p:spTree>
    <p:extLst>
      <p:ext uri="{BB962C8B-B14F-4D97-AF65-F5344CB8AC3E}">
        <p14:creationId xmlns:p14="http://schemas.microsoft.com/office/powerpoint/2010/main" val="1326220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22E4EA-1C15-4983-A5D9-998A4E3CCF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FAF6E3-1759-4A6B-A647-7EA77D5253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87B72-2D1E-4277-96FA-3C818DC048BA}"/>
              </a:ext>
            </a:extLst>
          </p:cNvPr>
          <p:cNvSpPr>
            <a:spLocks noGrp="1"/>
          </p:cNvSpPr>
          <p:nvPr>
            <p:ph type="dt" sz="half" idx="10"/>
          </p:nvPr>
        </p:nvSpPr>
        <p:spPr/>
        <p:txBody>
          <a:bodyPr/>
          <a:lstStyle/>
          <a:p>
            <a:fld id="{05E5D343-0D1C-45E7-8AC7-B98F18776DF2}" type="datetimeFigureOut">
              <a:rPr lang="en-US" smtClean="0"/>
              <a:t>2/9/2022</a:t>
            </a:fld>
            <a:endParaRPr lang="en-US"/>
          </a:p>
        </p:txBody>
      </p:sp>
      <p:sp>
        <p:nvSpPr>
          <p:cNvPr id="5" name="Footer Placeholder 4">
            <a:extLst>
              <a:ext uri="{FF2B5EF4-FFF2-40B4-BE49-F238E27FC236}">
                <a16:creationId xmlns:a16="http://schemas.microsoft.com/office/drawing/2014/main" id="{862C9AA3-73F7-4CEE-8CFF-3F2F8E5096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AAEF14-AB35-44DB-964C-DCCA76181037}"/>
              </a:ext>
            </a:extLst>
          </p:cNvPr>
          <p:cNvSpPr>
            <a:spLocks noGrp="1"/>
          </p:cNvSpPr>
          <p:nvPr>
            <p:ph type="sldNum" sz="quarter" idx="12"/>
          </p:nvPr>
        </p:nvSpPr>
        <p:spPr/>
        <p:txBody>
          <a:bodyPr/>
          <a:lstStyle/>
          <a:p>
            <a:fld id="{C327E172-BCCD-46A4-BCA5-2FFF54B8A845}" type="slidenum">
              <a:rPr lang="en-US" smtClean="0"/>
              <a:t>‹#›</a:t>
            </a:fld>
            <a:endParaRPr lang="en-US"/>
          </a:p>
        </p:txBody>
      </p:sp>
    </p:spTree>
    <p:extLst>
      <p:ext uri="{BB962C8B-B14F-4D97-AF65-F5344CB8AC3E}">
        <p14:creationId xmlns:p14="http://schemas.microsoft.com/office/powerpoint/2010/main" val="4019209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787B-7BE1-4385-8147-7D9731A499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FF5609-E952-478E-A510-AC299823CF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3FD89F-DD4F-4AFE-B317-BA719EF1E0FE}"/>
              </a:ext>
            </a:extLst>
          </p:cNvPr>
          <p:cNvSpPr>
            <a:spLocks noGrp="1"/>
          </p:cNvSpPr>
          <p:nvPr>
            <p:ph type="dt" sz="half" idx="10"/>
          </p:nvPr>
        </p:nvSpPr>
        <p:spPr/>
        <p:txBody>
          <a:bodyPr/>
          <a:lstStyle/>
          <a:p>
            <a:fld id="{05E5D343-0D1C-45E7-8AC7-B98F18776DF2}" type="datetimeFigureOut">
              <a:rPr lang="en-US" smtClean="0"/>
              <a:t>2/9/2022</a:t>
            </a:fld>
            <a:endParaRPr lang="en-US"/>
          </a:p>
        </p:txBody>
      </p:sp>
      <p:sp>
        <p:nvSpPr>
          <p:cNvPr id="5" name="Footer Placeholder 4">
            <a:extLst>
              <a:ext uri="{FF2B5EF4-FFF2-40B4-BE49-F238E27FC236}">
                <a16:creationId xmlns:a16="http://schemas.microsoft.com/office/drawing/2014/main" id="{3FE73150-924B-4E9B-892F-4D95C57AD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26DCE-E74B-4306-A6DE-1CE83146E7F6}"/>
              </a:ext>
            </a:extLst>
          </p:cNvPr>
          <p:cNvSpPr>
            <a:spLocks noGrp="1"/>
          </p:cNvSpPr>
          <p:nvPr>
            <p:ph type="sldNum" sz="quarter" idx="12"/>
          </p:nvPr>
        </p:nvSpPr>
        <p:spPr/>
        <p:txBody>
          <a:bodyPr/>
          <a:lstStyle/>
          <a:p>
            <a:fld id="{C327E172-BCCD-46A4-BCA5-2FFF54B8A845}" type="slidenum">
              <a:rPr lang="en-US" smtClean="0"/>
              <a:t>‹#›</a:t>
            </a:fld>
            <a:endParaRPr lang="en-US"/>
          </a:p>
        </p:txBody>
      </p:sp>
    </p:spTree>
    <p:extLst>
      <p:ext uri="{BB962C8B-B14F-4D97-AF65-F5344CB8AC3E}">
        <p14:creationId xmlns:p14="http://schemas.microsoft.com/office/powerpoint/2010/main" val="3897822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B836F-B1DE-47CA-8FF0-C3B1D86967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6860B2-04A5-4C66-8667-8015B81ED5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472A70-DE31-448B-9DA7-ED20F02C49C9}"/>
              </a:ext>
            </a:extLst>
          </p:cNvPr>
          <p:cNvSpPr>
            <a:spLocks noGrp="1"/>
          </p:cNvSpPr>
          <p:nvPr>
            <p:ph type="dt" sz="half" idx="10"/>
          </p:nvPr>
        </p:nvSpPr>
        <p:spPr/>
        <p:txBody>
          <a:bodyPr/>
          <a:lstStyle/>
          <a:p>
            <a:fld id="{05E5D343-0D1C-45E7-8AC7-B98F18776DF2}" type="datetimeFigureOut">
              <a:rPr lang="en-US" smtClean="0"/>
              <a:t>2/9/2022</a:t>
            </a:fld>
            <a:endParaRPr lang="en-US"/>
          </a:p>
        </p:txBody>
      </p:sp>
      <p:sp>
        <p:nvSpPr>
          <p:cNvPr id="5" name="Footer Placeholder 4">
            <a:extLst>
              <a:ext uri="{FF2B5EF4-FFF2-40B4-BE49-F238E27FC236}">
                <a16:creationId xmlns:a16="http://schemas.microsoft.com/office/drawing/2014/main" id="{AD96B6E1-B9C2-4624-890D-73C5F5CA9F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4A1A6-EB28-4CCC-B9FA-BFCC3BE9625B}"/>
              </a:ext>
            </a:extLst>
          </p:cNvPr>
          <p:cNvSpPr>
            <a:spLocks noGrp="1"/>
          </p:cNvSpPr>
          <p:nvPr>
            <p:ph type="sldNum" sz="quarter" idx="12"/>
          </p:nvPr>
        </p:nvSpPr>
        <p:spPr/>
        <p:txBody>
          <a:bodyPr/>
          <a:lstStyle/>
          <a:p>
            <a:fld id="{C327E172-BCCD-46A4-BCA5-2FFF54B8A845}" type="slidenum">
              <a:rPr lang="en-US" smtClean="0"/>
              <a:t>‹#›</a:t>
            </a:fld>
            <a:endParaRPr lang="en-US"/>
          </a:p>
        </p:txBody>
      </p:sp>
    </p:spTree>
    <p:extLst>
      <p:ext uri="{BB962C8B-B14F-4D97-AF65-F5344CB8AC3E}">
        <p14:creationId xmlns:p14="http://schemas.microsoft.com/office/powerpoint/2010/main" val="739047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4BBFB-DBD5-4A8A-84B4-04CBB1923E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0C8E3D-DF48-4FE7-8F11-46E2E0D2A3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6E8787-8793-43E6-A79B-033A35BE6E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D08794-E28B-4845-9563-C1CE4A6162CF}"/>
              </a:ext>
            </a:extLst>
          </p:cNvPr>
          <p:cNvSpPr>
            <a:spLocks noGrp="1"/>
          </p:cNvSpPr>
          <p:nvPr>
            <p:ph type="dt" sz="half" idx="10"/>
          </p:nvPr>
        </p:nvSpPr>
        <p:spPr/>
        <p:txBody>
          <a:bodyPr/>
          <a:lstStyle/>
          <a:p>
            <a:fld id="{05E5D343-0D1C-45E7-8AC7-B98F18776DF2}" type="datetimeFigureOut">
              <a:rPr lang="en-US" smtClean="0"/>
              <a:t>2/9/2022</a:t>
            </a:fld>
            <a:endParaRPr lang="en-US"/>
          </a:p>
        </p:txBody>
      </p:sp>
      <p:sp>
        <p:nvSpPr>
          <p:cNvPr id="6" name="Footer Placeholder 5">
            <a:extLst>
              <a:ext uri="{FF2B5EF4-FFF2-40B4-BE49-F238E27FC236}">
                <a16:creationId xmlns:a16="http://schemas.microsoft.com/office/drawing/2014/main" id="{3D416B3F-7BBA-4822-B071-3BFE8736C8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9E0658-6EB8-4616-9C25-0D6B210D9597}"/>
              </a:ext>
            </a:extLst>
          </p:cNvPr>
          <p:cNvSpPr>
            <a:spLocks noGrp="1"/>
          </p:cNvSpPr>
          <p:nvPr>
            <p:ph type="sldNum" sz="quarter" idx="12"/>
          </p:nvPr>
        </p:nvSpPr>
        <p:spPr/>
        <p:txBody>
          <a:bodyPr/>
          <a:lstStyle/>
          <a:p>
            <a:fld id="{C327E172-BCCD-46A4-BCA5-2FFF54B8A845}" type="slidenum">
              <a:rPr lang="en-US" smtClean="0"/>
              <a:t>‹#›</a:t>
            </a:fld>
            <a:endParaRPr lang="en-US"/>
          </a:p>
        </p:txBody>
      </p:sp>
    </p:spTree>
    <p:extLst>
      <p:ext uri="{BB962C8B-B14F-4D97-AF65-F5344CB8AC3E}">
        <p14:creationId xmlns:p14="http://schemas.microsoft.com/office/powerpoint/2010/main" val="2349351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87A9E-6267-4358-ABC2-521388051A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035EEB-2B95-4FF7-8230-352AF4FB3C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327E43-7223-4462-A6A9-6A6C48C41C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63AF41-34E4-4295-8F3F-3FB5F27BA7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916E5-6D2A-4C2B-B6BA-B6700B8AAC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2EE58B-9FE4-481C-BAB3-1755DCA3D469}"/>
              </a:ext>
            </a:extLst>
          </p:cNvPr>
          <p:cNvSpPr>
            <a:spLocks noGrp="1"/>
          </p:cNvSpPr>
          <p:nvPr>
            <p:ph type="dt" sz="half" idx="10"/>
          </p:nvPr>
        </p:nvSpPr>
        <p:spPr/>
        <p:txBody>
          <a:bodyPr/>
          <a:lstStyle/>
          <a:p>
            <a:fld id="{05E5D343-0D1C-45E7-8AC7-B98F18776DF2}" type="datetimeFigureOut">
              <a:rPr lang="en-US" smtClean="0"/>
              <a:t>2/9/2022</a:t>
            </a:fld>
            <a:endParaRPr lang="en-US"/>
          </a:p>
        </p:txBody>
      </p:sp>
      <p:sp>
        <p:nvSpPr>
          <p:cNvPr id="8" name="Footer Placeholder 7">
            <a:extLst>
              <a:ext uri="{FF2B5EF4-FFF2-40B4-BE49-F238E27FC236}">
                <a16:creationId xmlns:a16="http://schemas.microsoft.com/office/drawing/2014/main" id="{67220B13-4819-4FD4-8719-798379CDA3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2FA50B-8205-4C0F-AC33-0DCA69AC6FCC}"/>
              </a:ext>
            </a:extLst>
          </p:cNvPr>
          <p:cNvSpPr>
            <a:spLocks noGrp="1"/>
          </p:cNvSpPr>
          <p:nvPr>
            <p:ph type="sldNum" sz="quarter" idx="12"/>
          </p:nvPr>
        </p:nvSpPr>
        <p:spPr/>
        <p:txBody>
          <a:bodyPr/>
          <a:lstStyle/>
          <a:p>
            <a:fld id="{C327E172-BCCD-46A4-BCA5-2FFF54B8A845}" type="slidenum">
              <a:rPr lang="en-US" smtClean="0"/>
              <a:t>‹#›</a:t>
            </a:fld>
            <a:endParaRPr lang="en-US"/>
          </a:p>
        </p:txBody>
      </p:sp>
    </p:spTree>
    <p:extLst>
      <p:ext uri="{BB962C8B-B14F-4D97-AF65-F5344CB8AC3E}">
        <p14:creationId xmlns:p14="http://schemas.microsoft.com/office/powerpoint/2010/main" val="1666598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A2C84-DB71-41E0-8DA4-E52373EA92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B64550-8002-492F-8764-CEC6E3521BB4}"/>
              </a:ext>
            </a:extLst>
          </p:cNvPr>
          <p:cNvSpPr>
            <a:spLocks noGrp="1"/>
          </p:cNvSpPr>
          <p:nvPr>
            <p:ph type="dt" sz="half" idx="10"/>
          </p:nvPr>
        </p:nvSpPr>
        <p:spPr/>
        <p:txBody>
          <a:bodyPr/>
          <a:lstStyle/>
          <a:p>
            <a:fld id="{05E5D343-0D1C-45E7-8AC7-B98F18776DF2}" type="datetimeFigureOut">
              <a:rPr lang="en-US" smtClean="0"/>
              <a:t>2/9/2022</a:t>
            </a:fld>
            <a:endParaRPr lang="en-US"/>
          </a:p>
        </p:txBody>
      </p:sp>
      <p:sp>
        <p:nvSpPr>
          <p:cNvPr id="4" name="Footer Placeholder 3">
            <a:extLst>
              <a:ext uri="{FF2B5EF4-FFF2-40B4-BE49-F238E27FC236}">
                <a16:creationId xmlns:a16="http://schemas.microsoft.com/office/drawing/2014/main" id="{EC0EC94D-66AB-4623-8BF1-48178A22E1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C8F72D-26AA-4083-A1FC-D29CB3924C6D}"/>
              </a:ext>
            </a:extLst>
          </p:cNvPr>
          <p:cNvSpPr>
            <a:spLocks noGrp="1"/>
          </p:cNvSpPr>
          <p:nvPr>
            <p:ph type="sldNum" sz="quarter" idx="12"/>
          </p:nvPr>
        </p:nvSpPr>
        <p:spPr/>
        <p:txBody>
          <a:bodyPr/>
          <a:lstStyle/>
          <a:p>
            <a:fld id="{C327E172-BCCD-46A4-BCA5-2FFF54B8A845}" type="slidenum">
              <a:rPr lang="en-US" smtClean="0"/>
              <a:t>‹#›</a:t>
            </a:fld>
            <a:endParaRPr lang="en-US"/>
          </a:p>
        </p:txBody>
      </p:sp>
    </p:spTree>
    <p:extLst>
      <p:ext uri="{BB962C8B-B14F-4D97-AF65-F5344CB8AC3E}">
        <p14:creationId xmlns:p14="http://schemas.microsoft.com/office/powerpoint/2010/main" val="928719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959DAE-F958-4EC5-9E98-7C59467237ED}"/>
              </a:ext>
            </a:extLst>
          </p:cNvPr>
          <p:cNvSpPr>
            <a:spLocks noGrp="1"/>
          </p:cNvSpPr>
          <p:nvPr>
            <p:ph type="dt" sz="half" idx="10"/>
          </p:nvPr>
        </p:nvSpPr>
        <p:spPr/>
        <p:txBody>
          <a:bodyPr/>
          <a:lstStyle/>
          <a:p>
            <a:fld id="{05E5D343-0D1C-45E7-8AC7-B98F18776DF2}" type="datetimeFigureOut">
              <a:rPr lang="en-US" smtClean="0"/>
              <a:t>2/9/2022</a:t>
            </a:fld>
            <a:endParaRPr lang="en-US"/>
          </a:p>
        </p:txBody>
      </p:sp>
      <p:sp>
        <p:nvSpPr>
          <p:cNvPr id="3" name="Footer Placeholder 2">
            <a:extLst>
              <a:ext uri="{FF2B5EF4-FFF2-40B4-BE49-F238E27FC236}">
                <a16:creationId xmlns:a16="http://schemas.microsoft.com/office/drawing/2014/main" id="{6A2D03B6-043E-4E9A-BF82-7A96D6A47C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1B3E07-10A8-436A-AC50-025F3DB2AF93}"/>
              </a:ext>
            </a:extLst>
          </p:cNvPr>
          <p:cNvSpPr>
            <a:spLocks noGrp="1"/>
          </p:cNvSpPr>
          <p:nvPr>
            <p:ph type="sldNum" sz="quarter" idx="12"/>
          </p:nvPr>
        </p:nvSpPr>
        <p:spPr/>
        <p:txBody>
          <a:bodyPr/>
          <a:lstStyle/>
          <a:p>
            <a:fld id="{C327E172-BCCD-46A4-BCA5-2FFF54B8A845}" type="slidenum">
              <a:rPr lang="en-US" smtClean="0"/>
              <a:t>‹#›</a:t>
            </a:fld>
            <a:endParaRPr lang="en-US"/>
          </a:p>
        </p:txBody>
      </p:sp>
    </p:spTree>
    <p:extLst>
      <p:ext uri="{BB962C8B-B14F-4D97-AF65-F5344CB8AC3E}">
        <p14:creationId xmlns:p14="http://schemas.microsoft.com/office/powerpoint/2010/main" val="3364825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2C901-8DA6-42D0-927D-F274EB580D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D1F384-918A-48F4-88AB-173A6C4F82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FC0B14-DACE-4686-848C-AF28B6B31C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A30324-4465-4BE8-8D78-1EF875E43268}"/>
              </a:ext>
            </a:extLst>
          </p:cNvPr>
          <p:cNvSpPr>
            <a:spLocks noGrp="1"/>
          </p:cNvSpPr>
          <p:nvPr>
            <p:ph type="dt" sz="half" idx="10"/>
          </p:nvPr>
        </p:nvSpPr>
        <p:spPr/>
        <p:txBody>
          <a:bodyPr/>
          <a:lstStyle/>
          <a:p>
            <a:fld id="{05E5D343-0D1C-45E7-8AC7-B98F18776DF2}" type="datetimeFigureOut">
              <a:rPr lang="en-US" smtClean="0"/>
              <a:t>2/9/2022</a:t>
            </a:fld>
            <a:endParaRPr lang="en-US"/>
          </a:p>
        </p:txBody>
      </p:sp>
      <p:sp>
        <p:nvSpPr>
          <p:cNvPr id="6" name="Footer Placeholder 5">
            <a:extLst>
              <a:ext uri="{FF2B5EF4-FFF2-40B4-BE49-F238E27FC236}">
                <a16:creationId xmlns:a16="http://schemas.microsoft.com/office/drawing/2014/main" id="{05DBC10B-A873-412D-8C4D-4E19B6F2D8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356E68-C72E-4DE9-8080-CEC89344287E}"/>
              </a:ext>
            </a:extLst>
          </p:cNvPr>
          <p:cNvSpPr>
            <a:spLocks noGrp="1"/>
          </p:cNvSpPr>
          <p:nvPr>
            <p:ph type="sldNum" sz="quarter" idx="12"/>
          </p:nvPr>
        </p:nvSpPr>
        <p:spPr/>
        <p:txBody>
          <a:bodyPr/>
          <a:lstStyle/>
          <a:p>
            <a:fld id="{C327E172-BCCD-46A4-BCA5-2FFF54B8A845}" type="slidenum">
              <a:rPr lang="en-US" smtClean="0"/>
              <a:t>‹#›</a:t>
            </a:fld>
            <a:endParaRPr lang="en-US"/>
          </a:p>
        </p:txBody>
      </p:sp>
    </p:spTree>
    <p:extLst>
      <p:ext uri="{BB962C8B-B14F-4D97-AF65-F5344CB8AC3E}">
        <p14:creationId xmlns:p14="http://schemas.microsoft.com/office/powerpoint/2010/main" val="406532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5B7C-DDE9-4574-9CF7-5054CE99C4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C73987-92AC-48F0-AE79-0F990E3272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801E9E-AA3A-41AC-AB92-E1499D716E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66F84-9D41-4E8D-BEBF-55790C1844B5}"/>
              </a:ext>
            </a:extLst>
          </p:cNvPr>
          <p:cNvSpPr>
            <a:spLocks noGrp="1"/>
          </p:cNvSpPr>
          <p:nvPr>
            <p:ph type="dt" sz="half" idx="10"/>
          </p:nvPr>
        </p:nvSpPr>
        <p:spPr/>
        <p:txBody>
          <a:bodyPr/>
          <a:lstStyle/>
          <a:p>
            <a:fld id="{05E5D343-0D1C-45E7-8AC7-B98F18776DF2}" type="datetimeFigureOut">
              <a:rPr lang="en-US" smtClean="0"/>
              <a:t>2/9/2022</a:t>
            </a:fld>
            <a:endParaRPr lang="en-US"/>
          </a:p>
        </p:txBody>
      </p:sp>
      <p:sp>
        <p:nvSpPr>
          <p:cNvPr id="6" name="Footer Placeholder 5">
            <a:extLst>
              <a:ext uri="{FF2B5EF4-FFF2-40B4-BE49-F238E27FC236}">
                <a16:creationId xmlns:a16="http://schemas.microsoft.com/office/drawing/2014/main" id="{40790B1D-D526-4496-A8AD-2EEBD465B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A5E945-33C3-4C2F-8BE4-C40BBC6D49AA}"/>
              </a:ext>
            </a:extLst>
          </p:cNvPr>
          <p:cNvSpPr>
            <a:spLocks noGrp="1"/>
          </p:cNvSpPr>
          <p:nvPr>
            <p:ph type="sldNum" sz="quarter" idx="12"/>
          </p:nvPr>
        </p:nvSpPr>
        <p:spPr/>
        <p:txBody>
          <a:bodyPr/>
          <a:lstStyle/>
          <a:p>
            <a:fld id="{C327E172-BCCD-46A4-BCA5-2FFF54B8A845}" type="slidenum">
              <a:rPr lang="en-US" smtClean="0"/>
              <a:t>‹#›</a:t>
            </a:fld>
            <a:endParaRPr lang="en-US"/>
          </a:p>
        </p:txBody>
      </p:sp>
    </p:spTree>
    <p:extLst>
      <p:ext uri="{BB962C8B-B14F-4D97-AF65-F5344CB8AC3E}">
        <p14:creationId xmlns:p14="http://schemas.microsoft.com/office/powerpoint/2010/main" val="1342177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8DFDD4-4502-4B40-A278-1454995F3B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C8579C-F215-4533-A2FE-EB06D4B5ED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F60994-31C4-4C9E-B13C-391E7AC818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E5D343-0D1C-45E7-8AC7-B98F18776DF2}" type="datetimeFigureOut">
              <a:rPr lang="en-US" smtClean="0"/>
              <a:t>2/9/2022</a:t>
            </a:fld>
            <a:endParaRPr lang="en-US"/>
          </a:p>
        </p:txBody>
      </p:sp>
      <p:sp>
        <p:nvSpPr>
          <p:cNvPr id="5" name="Footer Placeholder 4">
            <a:extLst>
              <a:ext uri="{FF2B5EF4-FFF2-40B4-BE49-F238E27FC236}">
                <a16:creationId xmlns:a16="http://schemas.microsoft.com/office/drawing/2014/main" id="{564E03A9-188A-49A6-888F-C922E436D2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E83297-2E91-48A4-B2E8-F0F08CD61F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27E172-BCCD-46A4-BCA5-2FFF54B8A845}" type="slidenum">
              <a:rPr lang="en-US" smtClean="0"/>
              <a:t>‹#›</a:t>
            </a:fld>
            <a:endParaRPr lang="en-US"/>
          </a:p>
        </p:txBody>
      </p:sp>
    </p:spTree>
    <p:extLst>
      <p:ext uri="{BB962C8B-B14F-4D97-AF65-F5344CB8AC3E}">
        <p14:creationId xmlns:p14="http://schemas.microsoft.com/office/powerpoint/2010/main" val="589305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crdownload"/><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00.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4.webp"/><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57">
            <a:extLst>
              <a:ext uri="{FF2B5EF4-FFF2-40B4-BE49-F238E27FC236}">
                <a16:creationId xmlns:a16="http://schemas.microsoft.com/office/drawing/2014/main" id="{7B1A5512-45E1-4CC7-B1E2-40FD7C662A78}"/>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741AE9E3-28B1-42DB-B244-31243C83FFCF}"/>
              </a:ext>
            </a:extLst>
          </p:cNvPr>
          <p:cNvSpPr txBox="1"/>
          <p:nvPr/>
        </p:nvSpPr>
        <p:spPr>
          <a:xfrm>
            <a:off x="5327374" y="0"/>
            <a:ext cx="1333128" cy="461665"/>
          </a:xfrm>
          <a:prstGeom prst="rect">
            <a:avLst/>
          </a:prstGeom>
          <a:noFill/>
        </p:spPr>
        <p:txBody>
          <a:bodyPr wrap="square" rtlCol="0">
            <a:spAutoFit/>
          </a:bodyPr>
          <a:lstStyle/>
          <a:p>
            <a:pPr algn="just" rtl="1"/>
            <a:r>
              <a:rPr lang="fa-IR"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cs typeface="B Nazanin" panose="00000400000000000000" pitchFamily="2" charset="-78"/>
              </a:rPr>
              <a:t>به نام خدا</a:t>
            </a:r>
            <a:endPar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cs typeface="B Nazanin" panose="00000400000000000000" pitchFamily="2" charset="-78"/>
            </a:endParaRPr>
          </a:p>
        </p:txBody>
      </p:sp>
      <p:pic>
        <p:nvPicPr>
          <p:cNvPr id="5" name="Picture 4">
            <a:extLst>
              <a:ext uri="{FF2B5EF4-FFF2-40B4-BE49-F238E27FC236}">
                <a16:creationId xmlns:a16="http://schemas.microsoft.com/office/drawing/2014/main" id="{548EF9DD-CCCF-45A0-9C9C-1192EFF8C2F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85183" y="579502"/>
            <a:ext cx="708619" cy="1179248"/>
          </a:xfrm>
          <a:prstGeom prst="rect">
            <a:avLst/>
          </a:prstGeom>
          <a:noFill/>
          <a:ln>
            <a:noFill/>
          </a:ln>
        </p:spPr>
      </p:pic>
      <p:sp>
        <p:nvSpPr>
          <p:cNvPr id="7" name="TextBox 6">
            <a:extLst>
              <a:ext uri="{FF2B5EF4-FFF2-40B4-BE49-F238E27FC236}">
                <a16:creationId xmlns:a16="http://schemas.microsoft.com/office/drawing/2014/main" id="{AB5FD662-CE03-4597-A52F-C5C20F40518C}"/>
              </a:ext>
            </a:extLst>
          </p:cNvPr>
          <p:cNvSpPr txBox="1"/>
          <p:nvPr/>
        </p:nvSpPr>
        <p:spPr>
          <a:xfrm>
            <a:off x="1435901" y="1989989"/>
            <a:ext cx="9293290" cy="1012585"/>
          </a:xfrm>
          <a:prstGeom prst="rect">
            <a:avLst/>
          </a:prstGeom>
          <a:noFill/>
        </p:spPr>
        <p:txBody>
          <a:bodyPr wrap="square">
            <a:spAutoFit/>
          </a:bodyPr>
          <a:lstStyle/>
          <a:p>
            <a:pPr algn="ctr" rtl="1">
              <a:lnSpc>
                <a:spcPct val="115000"/>
              </a:lnSpc>
            </a:pPr>
            <a:r>
              <a:rPr lang="ar-SA" sz="2600" b="1" dirty="0">
                <a:solidFill>
                  <a:schemeClr val="bg1"/>
                </a:solidFill>
                <a:cs typeface="B Nazanin" panose="00000400000000000000" pitchFamily="2" charset="-78"/>
              </a:rPr>
              <a:t>عنوان</a:t>
            </a:r>
            <a:r>
              <a:rPr lang="fa-IR" sz="2600" b="1" dirty="0">
                <a:solidFill>
                  <a:schemeClr val="bg1"/>
                </a:solidFill>
                <a:cs typeface="B Nazanin" panose="00000400000000000000" pitchFamily="2" charset="-78"/>
              </a:rPr>
              <a:t>:</a:t>
            </a:r>
            <a:r>
              <a:rPr lang="ar-SA" sz="2600" b="1" dirty="0">
                <a:solidFill>
                  <a:schemeClr val="bg1"/>
                </a:solidFill>
                <a:cs typeface="B Nazanin" panose="00000400000000000000" pitchFamily="2" charset="-78"/>
              </a:rPr>
              <a:t> </a:t>
            </a:r>
            <a:endParaRPr lang="en-US" sz="2600" b="1" dirty="0">
              <a:solidFill>
                <a:schemeClr val="bg1"/>
              </a:solidFill>
              <a:cs typeface="B Nazanin" panose="00000400000000000000" pitchFamily="2" charset="-78"/>
            </a:endParaRPr>
          </a:p>
          <a:p>
            <a:pPr algn="ctr" rtl="1">
              <a:lnSpc>
                <a:spcPct val="115000"/>
              </a:lnSpc>
            </a:pPr>
            <a:r>
              <a:rPr lang="ar-BH" sz="2600" b="1" dirty="0">
                <a:solidFill>
                  <a:schemeClr val="bg1"/>
                </a:solidFill>
                <a:effectLst/>
                <a:latin typeface="Times New Roman" panose="02020603050405020304" pitchFamily="18" charset="0"/>
                <a:ea typeface="Calibri" panose="020F0502020204030204" pitchFamily="34" charset="0"/>
                <a:cs typeface="B Nazanin" panose="00000400000000000000" pitchFamily="2" charset="-78"/>
              </a:rPr>
              <a:t>بهبود عملکرد پیش</a:t>
            </a:r>
            <a:r>
              <a:rPr lang="en-US" sz="2600" b="1" dirty="0">
                <a:solidFill>
                  <a:schemeClr val="bg1"/>
                </a:solidFill>
                <a:effectLst/>
                <a:latin typeface="Times New Roman" panose="02020603050405020304" pitchFamily="18" charset="0"/>
                <a:ea typeface="Calibri" panose="020F0502020204030204" pitchFamily="34" charset="0"/>
                <a:cs typeface="B Nazanin" panose="00000400000000000000" pitchFamily="2" charset="-78"/>
              </a:rPr>
              <a:t>­</a:t>
            </a:r>
            <a:r>
              <a:rPr lang="ar-BH" sz="2600" b="1" dirty="0">
                <a:solidFill>
                  <a:schemeClr val="bg1"/>
                </a:solidFill>
                <a:effectLst/>
                <a:latin typeface="Times New Roman" panose="02020603050405020304" pitchFamily="18" charset="0"/>
                <a:ea typeface="Calibri" panose="020F0502020204030204" pitchFamily="34" charset="0"/>
                <a:cs typeface="B Nazanin" panose="00000400000000000000" pitchFamily="2" charset="-78"/>
              </a:rPr>
              <a:t>بینی سپسیس با استفاده از الگوریتم شبکه عصبی بازگشتی</a:t>
            </a:r>
            <a:endParaRPr lang="en-US" sz="26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8" name="TextBox 7">
            <a:extLst>
              <a:ext uri="{FF2B5EF4-FFF2-40B4-BE49-F238E27FC236}">
                <a16:creationId xmlns:a16="http://schemas.microsoft.com/office/drawing/2014/main" id="{C2DAC32D-A00C-497A-8546-F796358B79BA}"/>
              </a:ext>
            </a:extLst>
          </p:cNvPr>
          <p:cNvSpPr txBox="1"/>
          <p:nvPr/>
        </p:nvSpPr>
        <p:spPr>
          <a:xfrm>
            <a:off x="4260979" y="3566920"/>
            <a:ext cx="3739242" cy="2215991"/>
          </a:xfrm>
          <a:prstGeom prst="rect">
            <a:avLst/>
          </a:prstGeom>
          <a:noFill/>
        </p:spPr>
        <p:txBody>
          <a:bodyPr wrap="square">
            <a:spAutoFit/>
          </a:bodyPr>
          <a:lstStyle/>
          <a:p>
            <a:pPr marL="0" marR="0" algn="ctr" rtl="1">
              <a:lnSpc>
                <a:spcPct val="115000"/>
              </a:lnSpc>
              <a:spcBef>
                <a:spcPts val="0"/>
              </a:spcBef>
              <a:spcAft>
                <a:spcPts val="0"/>
              </a:spcAft>
            </a:pPr>
            <a:r>
              <a:rPr lang="ar-SA" sz="2400" b="1" dirty="0">
                <a:solidFill>
                  <a:schemeClr val="bg1"/>
                </a:solidFill>
                <a:cs typeface="B Nazanin" panose="00000400000000000000" pitchFamily="2" charset="-78"/>
              </a:rPr>
              <a:t>استاد راهنما:</a:t>
            </a:r>
            <a:endParaRPr lang="en-US" sz="2400" b="1" dirty="0">
              <a:solidFill>
                <a:schemeClr val="bg1"/>
              </a:solidFill>
              <a:cs typeface="B Nazanin" panose="00000400000000000000" pitchFamily="2" charset="-78"/>
            </a:endParaRPr>
          </a:p>
          <a:p>
            <a:pPr algn="ctr" rtl="1">
              <a:lnSpc>
                <a:spcPct val="115000"/>
              </a:lnSpc>
            </a:pPr>
            <a:r>
              <a:rPr lang="ar-SA" sz="2400" b="1" dirty="0">
                <a:solidFill>
                  <a:schemeClr val="bg1"/>
                </a:solidFill>
                <a:cs typeface="B Nazanin" panose="00000400000000000000" pitchFamily="2" charset="-78"/>
              </a:rPr>
              <a:t>دکتر </a:t>
            </a:r>
            <a:r>
              <a:rPr lang="fa-IR" sz="2400" b="1" dirty="0">
                <a:solidFill>
                  <a:schemeClr val="bg1"/>
                </a:solidFill>
                <a:cs typeface="B Nazanin" panose="00000400000000000000" pitchFamily="2" charset="-78"/>
              </a:rPr>
              <a:t>محمدرضا پژوهان </a:t>
            </a:r>
          </a:p>
          <a:p>
            <a:pPr algn="ctr" rtl="1">
              <a:lnSpc>
                <a:spcPct val="115000"/>
              </a:lnSpc>
            </a:pPr>
            <a:endParaRPr lang="fa-IR" sz="2400" b="1" dirty="0">
              <a:solidFill>
                <a:schemeClr val="bg1"/>
              </a:solidFill>
              <a:cs typeface="B Nazanin" panose="00000400000000000000" pitchFamily="2" charset="-78"/>
            </a:endParaRPr>
          </a:p>
          <a:p>
            <a:pPr algn="ctr" rtl="1">
              <a:lnSpc>
                <a:spcPct val="115000"/>
              </a:lnSpc>
            </a:pPr>
            <a:r>
              <a:rPr lang="ar-SA" sz="2400" b="1" dirty="0">
                <a:solidFill>
                  <a:schemeClr val="bg1"/>
                </a:solidFill>
                <a:cs typeface="B Nazanin" panose="00000400000000000000" pitchFamily="2" charset="-78"/>
              </a:rPr>
              <a:t>استاد مشاور:</a:t>
            </a:r>
            <a:r>
              <a:rPr lang="fa-IR" sz="2400" b="1" dirty="0">
                <a:solidFill>
                  <a:schemeClr val="bg1"/>
                </a:solidFill>
                <a:cs typeface="B Nazanin" panose="00000400000000000000" pitchFamily="2" charset="-78"/>
              </a:rPr>
              <a:t> </a:t>
            </a:r>
          </a:p>
          <a:p>
            <a:pPr algn="ctr" rtl="1">
              <a:lnSpc>
                <a:spcPct val="115000"/>
              </a:lnSpc>
            </a:pPr>
            <a:r>
              <a:rPr lang="fa-IR" sz="2400" b="1" dirty="0">
                <a:solidFill>
                  <a:schemeClr val="bg1"/>
                </a:solidFill>
                <a:cs typeface="B Nazanin" panose="00000400000000000000" pitchFamily="2" charset="-78"/>
              </a:rPr>
              <a:t>دکتر مهدی رضاییان</a:t>
            </a:r>
            <a:endParaRPr lang="en-US" sz="2400" b="1" dirty="0">
              <a:solidFill>
                <a:schemeClr val="bg1"/>
              </a:solidFill>
              <a:cs typeface="B Nazanin" panose="00000400000000000000" pitchFamily="2" charset="-78"/>
            </a:endParaRPr>
          </a:p>
        </p:txBody>
      </p:sp>
      <p:sp>
        <p:nvSpPr>
          <p:cNvPr id="9" name="TextBox 8">
            <a:extLst>
              <a:ext uri="{FF2B5EF4-FFF2-40B4-BE49-F238E27FC236}">
                <a16:creationId xmlns:a16="http://schemas.microsoft.com/office/drawing/2014/main" id="{2F39475C-71ED-4A84-85FE-F1839231B5DE}"/>
              </a:ext>
            </a:extLst>
          </p:cNvPr>
          <p:cNvSpPr txBox="1"/>
          <p:nvPr/>
        </p:nvSpPr>
        <p:spPr>
          <a:xfrm>
            <a:off x="-559838" y="5045319"/>
            <a:ext cx="3048001" cy="729430"/>
          </a:xfrm>
          <a:prstGeom prst="rect">
            <a:avLst/>
          </a:prstGeom>
          <a:noFill/>
        </p:spPr>
        <p:txBody>
          <a:bodyPr wrap="square">
            <a:spAutoFit/>
          </a:bodyPr>
          <a:lstStyle/>
          <a:p>
            <a:pPr marL="0" marR="0" algn="ctr" rtl="1">
              <a:lnSpc>
                <a:spcPct val="115000"/>
              </a:lnSpc>
              <a:spcBef>
                <a:spcPts val="0"/>
              </a:spcBef>
              <a:spcAft>
                <a:spcPts val="0"/>
              </a:spcAft>
            </a:pPr>
            <a:r>
              <a:rPr lang="fa-IR" b="1" dirty="0">
                <a:solidFill>
                  <a:schemeClr val="bg1"/>
                </a:solidFill>
                <a:cs typeface="B Nazanin" panose="00000400000000000000" pitchFamily="2" charset="-78"/>
              </a:rPr>
              <a:t>نگارنده</a:t>
            </a:r>
            <a:r>
              <a:rPr lang="ar-SA" b="1" dirty="0">
                <a:solidFill>
                  <a:schemeClr val="bg1"/>
                </a:solidFill>
                <a:cs typeface="B Nazanin" panose="00000400000000000000" pitchFamily="2" charset="-78"/>
              </a:rPr>
              <a:t>:</a:t>
            </a:r>
            <a:endParaRPr lang="en-US" b="1" dirty="0">
              <a:solidFill>
                <a:schemeClr val="bg1"/>
              </a:solidFill>
              <a:cs typeface="B Nazanin" panose="00000400000000000000" pitchFamily="2" charset="-78"/>
            </a:endParaRPr>
          </a:p>
          <a:p>
            <a:pPr algn="ctr" rtl="1">
              <a:lnSpc>
                <a:spcPct val="115000"/>
              </a:lnSpc>
            </a:pPr>
            <a:r>
              <a:rPr lang="fa-IR" b="1" dirty="0">
                <a:solidFill>
                  <a:schemeClr val="bg1"/>
                </a:solidFill>
                <a:cs typeface="B Nazanin" panose="00000400000000000000" pitchFamily="2" charset="-78"/>
              </a:rPr>
              <a:t>پریسا اعتمادی نژاد</a:t>
            </a:r>
          </a:p>
        </p:txBody>
      </p:sp>
      <p:sp>
        <p:nvSpPr>
          <p:cNvPr id="10" name="TextBox 9">
            <a:extLst>
              <a:ext uri="{FF2B5EF4-FFF2-40B4-BE49-F238E27FC236}">
                <a16:creationId xmlns:a16="http://schemas.microsoft.com/office/drawing/2014/main" id="{1BC25839-2983-4C6B-A09C-C71251F2BCF0}"/>
              </a:ext>
            </a:extLst>
          </p:cNvPr>
          <p:cNvSpPr txBox="1"/>
          <p:nvPr/>
        </p:nvSpPr>
        <p:spPr>
          <a:xfrm>
            <a:off x="5445967" y="6461652"/>
            <a:ext cx="1104123" cy="340093"/>
          </a:xfrm>
          <a:prstGeom prst="rect">
            <a:avLst/>
          </a:prstGeom>
          <a:noFill/>
        </p:spPr>
        <p:txBody>
          <a:bodyPr wrap="square">
            <a:spAutoFit/>
          </a:bodyPr>
          <a:lstStyle/>
          <a:p>
            <a:pPr marL="0" marR="0" algn="ctr" rtl="1">
              <a:lnSpc>
                <a:spcPct val="115000"/>
              </a:lnSpc>
              <a:spcBef>
                <a:spcPts val="3000"/>
              </a:spcBef>
              <a:spcAft>
                <a:spcPts val="0"/>
              </a:spcAft>
            </a:pPr>
            <a:r>
              <a:rPr lang="fa-IR" sz="1400" b="1" dirty="0">
                <a:solidFill>
                  <a:schemeClr val="tx1">
                    <a:lumMod val="95000"/>
                    <a:lumOff val="5000"/>
                  </a:schemeClr>
                </a:solidFill>
                <a:cs typeface="B Nazanin" panose="00000400000000000000" pitchFamily="2" charset="-78"/>
              </a:rPr>
              <a:t>بهمن</a:t>
            </a:r>
            <a:r>
              <a:rPr lang="ar-SA" sz="1400" b="1" dirty="0">
                <a:solidFill>
                  <a:schemeClr val="tx1">
                    <a:lumMod val="95000"/>
                    <a:lumOff val="5000"/>
                  </a:schemeClr>
                </a:solidFill>
                <a:cs typeface="B Nazanin" panose="00000400000000000000" pitchFamily="2" charset="-78"/>
              </a:rPr>
              <a:t> </a:t>
            </a:r>
            <a:r>
              <a:rPr lang="ar-SA" sz="1400" b="1" dirty="0">
                <a:solidFill>
                  <a:schemeClr val="tx1">
                    <a:lumMod val="95000"/>
                    <a:lumOff val="5000"/>
                  </a:schemeClr>
                </a:solidFill>
                <a:effectLst/>
                <a:latin typeface="Times New Roman" panose="02020603050405020304" pitchFamily="18" charset="0"/>
                <a:ea typeface="Times New Roman" panose="02020603050405020304" pitchFamily="18" charset="0"/>
                <a:cs typeface="B Nazanin" panose="00000400000000000000" pitchFamily="2" charset="-78"/>
              </a:rPr>
              <a:t>1400</a:t>
            </a:r>
            <a:endParaRPr lang="en-US" sz="1400" b="1" dirty="0">
              <a:solidFill>
                <a:schemeClr val="tx1">
                  <a:lumMod val="95000"/>
                  <a:lumOff val="5000"/>
                </a:schemeClr>
              </a:solidFill>
              <a:effectLst/>
              <a:latin typeface="Yas" panose="02000503080000020003" pitchFamily="2" charset="-78"/>
              <a:ea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411456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0BA6A-0B6C-479E-B090-1BC629B76A5A}"/>
              </a:ext>
            </a:extLst>
          </p:cNvPr>
          <p:cNvPicPr>
            <a:picLocks noChangeAspect="1"/>
          </p:cNvPicPr>
          <p:nvPr/>
        </p:nvPicPr>
        <p:blipFill>
          <a:blip r:embed="rId2"/>
          <a:stretch>
            <a:fillRect/>
          </a:stretch>
        </p:blipFill>
        <p:spPr>
          <a:xfrm>
            <a:off x="1" y="0"/>
            <a:ext cx="12192000" cy="1333500"/>
          </a:xfrm>
          <a:prstGeom prst="rect">
            <a:avLst/>
          </a:prstGeom>
        </p:spPr>
      </p:pic>
      <p:sp>
        <p:nvSpPr>
          <p:cNvPr id="4" name="Rectangle 3">
            <a:extLst>
              <a:ext uri="{FF2B5EF4-FFF2-40B4-BE49-F238E27FC236}">
                <a16:creationId xmlns:a16="http://schemas.microsoft.com/office/drawing/2014/main" id="{615F8799-B1B1-4370-91DF-38A740D987B4}"/>
              </a:ext>
            </a:extLst>
          </p:cNvPr>
          <p:cNvSpPr/>
          <p:nvPr/>
        </p:nvSpPr>
        <p:spPr>
          <a:xfrm>
            <a:off x="10719875" y="1333500"/>
            <a:ext cx="1379845" cy="5524500"/>
          </a:xfrm>
          <a:prstGeom prst="rect">
            <a:avLst/>
          </a:prstGeom>
          <a:solidFill>
            <a:srgbClr val="3D485D"/>
          </a:solidFill>
          <a:ln>
            <a:noFill/>
          </a:ln>
        </p:spPr>
        <p:style>
          <a:lnRef idx="2">
            <a:schemeClr val="accent3"/>
          </a:lnRef>
          <a:fillRef idx="1001">
            <a:schemeClr val="dk2"/>
          </a:fillRef>
          <a:effectRef idx="0">
            <a:schemeClr val="accent3"/>
          </a:effectRef>
          <a:fontRef idx="minor">
            <a:schemeClr val="dk1"/>
          </a:fontRef>
        </p:style>
        <p:txBody>
          <a:bodyPr rtlCol="0" anchor="ctr"/>
          <a:lstStyle/>
          <a:p>
            <a:pPr algn="ctr"/>
            <a:endParaRPr lang="en-US"/>
          </a:p>
        </p:txBody>
      </p:sp>
      <p:grpSp>
        <p:nvGrpSpPr>
          <p:cNvPr id="5" name="Group 4">
            <a:extLst>
              <a:ext uri="{FF2B5EF4-FFF2-40B4-BE49-F238E27FC236}">
                <a16:creationId xmlns:a16="http://schemas.microsoft.com/office/drawing/2014/main" id="{D97E788C-E5D1-4B31-98EC-164B705942CE}"/>
              </a:ext>
            </a:extLst>
          </p:cNvPr>
          <p:cNvGrpSpPr/>
          <p:nvPr/>
        </p:nvGrpSpPr>
        <p:grpSpPr>
          <a:xfrm rot="5400000">
            <a:off x="10738076" y="603648"/>
            <a:ext cx="731520" cy="2209885"/>
            <a:chOff x="906464" y="1800225"/>
            <a:chExt cx="1441449" cy="2470149"/>
          </a:xfrm>
          <a:gradFill>
            <a:gsLst>
              <a:gs pos="50000">
                <a:srgbClr val="39AEB5"/>
              </a:gs>
              <a:gs pos="0">
                <a:srgbClr val="39AEB5"/>
              </a:gs>
              <a:gs pos="100000">
                <a:srgbClr val="39AEB5"/>
              </a:gs>
            </a:gsLst>
            <a:lin ang="5400000" scaled="1"/>
          </a:gradFill>
        </p:grpSpPr>
        <p:sp>
          <p:nvSpPr>
            <p:cNvPr id="6" name="Freeform 153">
              <a:extLst>
                <a:ext uri="{FF2B5EF4-FFF2-40B4-BE49-F238E27FC236}">
                  <a16:creationId xmlns:a16="http://schemas.microsoft.com/office/drawing/2014/main" id="{3E19FBD6-3376-456E-AB8E-776C8592C77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2">
              <a:extLst>
                <a:ext uri="{FF2B5EF4-FFF2-40B4-BE49-F238E27FC236}">
                  <a16:creationId xmlns:a16="http://schemas.microsoft.com/office/drawing/2014/main" id="{C2D5B9C1-15FF-4BD9-B905-0B7A06FDAF32}"/>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8" name="Freeform 156">
              <a:extLst>
                <a:ext uri="{FF2B5EF4-FFF2-40B4-BE49-F238E27FC236}">
                  <a16:creationId xmlns:a16="http://schemas.microsoft.com/office/drawing/2014/main" id="{EFF48BDD-CF5C-4D5D-A93E-B015DB0897C5}"/>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8">
              <a:extLst>
                <a:ext uri="{FF2B5EF4-FFF2-40B4-BE49-F238E27FC236}">
                  <a16:creationId xmlns:a16="http://schemas.microsoft.com/office/drawing/2014/main" id="{6A45FEC6-CA35-4034-A345-27BE5697E0CB}"/>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0" name="Freeform 159">
              <a:extLst>
                <a:ext uri="{FF2B5EF4-FFF2-40B4-BE49-F238E27FC236}">
                  <a16:creationId xmlns:a16="http://schemas.microsoft.com/office/drawing/2014/main" id="{DACD4867-5330-44B8-9FB4-D0F93227AD7E}"/>
                </a:ext>
              </a:extLst>
            </p:cNvPr>
            <p:cNvSpPr>
              <a:spLocks/>
            </p:cNvSpPr>
            <p:nvPr/>
          </p:nvSpPr>
          <p:spPr bwMode="auto">
            <a:xfrm>
              <a:off x="906464" y="1800227"/>
              <a:ext cx="1317624"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234247A9-B69B-4C3E-BFD8-7F1830848B2E}"/>
              </a:ext>
            </a:extLst>
          </p:cNvPr>
          <p:cNvGrpSpPr/>
          <p:nvPr/>
        </p:nvGrpSpPr>
        <p:grpSpPr>
          <a:xfrm rot="5400000">
            <a:off x="10736486" y="1344184"/>
            <a:ext cx="731520" cy="2209885"/>
            <a:chOff x="906463" y="1800225"/>
            <a:chExt cx="1441450" cy="2470149"/>
          </a:xfrm>
          <a:gradFill>
            <a:gsLst>
              <a:gs pos="100000">
                <a:srgbClr val="39A4AC"/>
              </a:gs>
              <a:gs pos="0">
                <a:srgbClr val="39A4AC"/>
              </a:gs>
              <a:gs pos="50000">
                <a:srgbClr val="39A4AC"/>
              </a:gs>
            </a:gsLst>
            <a:lin ang="5400000" scaled="1"/>
          </a:gradFill>
        </p:grpSpPr>
        <p:sp>
          <p:nvSpPr>
            <p:cNvPr id="12" name="Freeform 153">
              <a:extLst>
                <a:ext uri="{FF2B5EF4-FFF2-40B4-BE49-F238E27FC236}">
                  <a16:creationId xmlns:a16="http://schemas.microsoft.com/office/drawing/2014/main" id="{3E5C3084-92A1-4929-B6B9-11AABBCD116E}"/>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2">
              <a:extLst>
                <a:ext uri="{FF2B5EF4-FFF2-40B4-BE49-F238E27FC236}">
                  <a16:creationId xmlns:a16="http://schemas.microsoft.com/office/drawing/2014/main" id="{B5F2BFCE-6B40-4F71-B3B0-2D7D7A574099}"/>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14" name="Freeform 156">
              <a:extLst>
                <a:ext uri="{FF2B5EF4-FFF2-40B4-BE49-F238E27FC236}">
                  <a16:creationId xmlns:a16="http://schemas.microsoft.com/office/drawing/2014/main" id="{EBDC1D9B-1518-4A8E-9191-2806833094DE}"/>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8">
              <a:extLst>
                <a:ext uri="{FF2B5EF4-FFF2-40B4-BE49-F238E27FC236}">
                  <a16:creationId xmlns:a16="http://schemas.microsoft.com/office/drawing/2014/main" id="{3975E609-519E-43FA-9FCC-080C8B0829E2}"/>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6" name="Freeform 159">
              <a:extLst>
                <a:ext uri="{FF2B5EF4-FFF2-40B4-BE49-F238E27FC236}">
                  <a16:creationId xmlns:a16="http://schemas.microsoft.com/office/drawing/2014/main" id="{7F3DA082-CC6C-47EB-A8EB-B25E715A71E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89D518D0-BCAB-4C0B-ABA3-FB6A5FF4DE16}"/>
              </a:ext>
            </a:extLst>
          </p:cNvPr>
          <p:cNvGrpSpPr/>
          <p:nvPr/>
        </p:nvGrpSpPr>
        <p:grpSpPr>
          <a:xfrm rot="5400000">
            <a:off x="10730671" y="2134613"/>
            <a:ext cx="731520" cy="2209885"/>
            <a:chOff x="906463" y="1800225"/>
            <a:chExt cx="1441450" cy="2470149"/>
          </a:xfrm>
          <a:gradFill>
            <a:gsLst>
              <a:gs pos="0">
                <a:srgbClr val="39AEB5"/>
              </a:gs>
              <a:gs pos="50000">
                <a:srgbClr val="39AEB5"/>
              </a:gs>
              <a:gs pos="100000">
                <a:srgbClr val="39AEB5"/>
              </a:gs>
            </a:gsLst>
            <a:lin ang="5400000" scaled="1"/>
          </a:gradFill>
        </p:grpSpPr>
        <p:sp>
          <p:nvSpPr>
            <p:cNvPr id="18" name="Freeform 153">
              <a:extLst>
                <a:ext uri="{FF2B5EF4-FFF2-40B4-BE49-F238E27FC236}">
                  <a16:creationId xmlns:a16="http://schemas.microsoft.com/office/drawing/2014/main" id="{B9875218-E593-43BB-B049-3336639D3A6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2">
              <a:extLst>
                <a:ext uri="{FF2B5EF4-FFF2-40B4-BE49-F238E27FC236}">
                  <a16:creationId xmlns:a16="http://schemas.microsoft.com/office/drawing/2014/main" id="{2212A03D-B77C-46B5-B92B-1FC8CE016CBF}"/>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0" name="Freeform 156">
              <a:extLst>
                <a:ext uri="{FF2B5EF4-FFF2-40B4-BE49-F238E27FC236}">
                  <a16:creationId xmlns:a16="http://schemas.microsoft.com/office/drawing/2014/main" id="{02880C92-8118-4641-84E7-3B6B52EBF8F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58">
              <a:extLst>
                <a:ext uri="{FF2B5EF4-FFF2-40B4-BE49-F238E27FC236}">
                  <a16:creationId xmlns:a16="http://schemas.microsoft.com/office/drawing/2014/main" id="{5AFB77BF-75DB-4A84-B6A0-A3EC5174AA06}"/>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2" name="Freeform 159">
              <a:extLst>
                <a:ext uri="{FF2B5EF4-FFF2-40B4-BE49-F238E27FC236}">
                  <a16:creationId xmlns:a16="http://schemas.microsoft.com/office/drawing/2014/main" id="{8C2ECFF3-8F6A-4BED-BC68-310040348B46}"/>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CBBF5B03-9902-48B4-B8AD-CC21541E550C}"/>
              </a:ext>
            </a:extLst>
          </p:cNvPr>
          <p:cNvGrpSpPr/>
          <p:nvPr/>
        </p:nvGrpSpPr>
        <p:grpSpPr>
          <a:xfrm rot="5400000">
            <a:off x="10735949" y="2937330"/>
            <a:ext cx="731520" cy="2209885"/>
            <a:chOff x="906463" y="1800225"/>
            <a:chExt cx="1441450" cy="2470149"/>
          </a:xfrm>
          <a:gradFill>
            <a:gsLst>
              <a:gs pos="0">
                <a:srgbClr val="39AEB5"/>
              </a:gs>
              <a:gs pos="50000">
                <a:srgbClr val="39AEB5"/>
              </a:gs>
              <a:gs pos="100000">
                <a:srgbClr val="39AEB5"/>
              </a:gs>
            </a:gsLst>
            <a:lin ang="5400000" scaled="1"/>
          </a:gradFill>
        </p:grpSpPr>
        <p:sp>
          <p:nvSpPr>
            <p:cNvPr id="24" name="Freeform 153">
              <a:extLst>
                <a:ext uri="{FF2B5EF4-FFF2-40B4-BE49-F238E27FC236}">
                  <a16:creationId xmlns:a16="http://schemas.microsoft.com/office/drawing/2014/main" id="{CB12E5E2-A3C6-4DB4-9B51-45F792B83CB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2">
              <a:extLst>
                <a:ext uri="{FF2B5EF4-FFF2-40B4-BE49-F238E27FC236}">
                  <a16:creationId xmlns:a16="http://schemas.microsoft.com/office/drawing/2014/main" id="{27F34F1B-8934-4D24-A1D8-67FAF79F900B}"/>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6" name="Freeform 156">
              <a:extLst>
                <a:ext uri="{FF2B5EF4-FFF2-40B4-BE49-F238E27FC236}">
                  <a16:creationId xmlns:a16="http://schemas.microsoft.com/office/drawing/2014/main" id="{8BECDD37-F438-44C3-884B-859F836811C7}"/>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8">
              <a:extLst>
                <a:ext uri="{FF2B5EF4-FFF2-40B4-BE49-F238E27FC236}">
                  <a16:creationId xmlns:a16="http://schemas.microsoft.com/office/drawing/2014/main" id="{11A6409B-8F54-489D-BF58-3F2EDFF4E239}"/>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8" name="Freeform 159">
              <a:extLst>
                <a:ext uri="{FF2B5EF4-FFF2-40B4-BE49-F238E27FC236}">
                  <a16:creationId xmlns:a16="http://schemas.microsoft.com/office/drawing/2014/main" id="{D1AD4CBF-90AF-49C6-8B99-21009F46E0DC}"/>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0C1C3AA8-7716-4381-8D23-5B95073A2C92}"/>
              </a:ext>
            </a:extLst>
          </p:cNvPr>
          <p:cNvGrpSpPr/>
          <p:nvPr/>
        </p:nvGrpSpPr>
        <p:grpSpPr>
          <a:xfrm rot="5400000">
            <a:off x="10734360" y="3720664"/>
            <a:ext cx="731520" cy="2209885"/>
            <a:chOff x="906463" y="1800225"/>
            <a:chExt cx="1441450" cy="2470149"/>
          </a:xfrm>
          <a:gradFill>
            <a:gsLst>
              <a:gs pos="0">
                <a:schemeClr val="bg1"/>
              </a:gs>
              <a:gs pos="50000">
                <a:schemeClr val="bg2">
                  <a:lumMod val="50000"/>
                </a:schemeClr>
              </a:gs>
              <a:gs pos="100000">
                <a:schemeClr val="bg2">
                  <a:lumMod val="10000"/>
                </a:schemeClr>
              </a:gs>
            </a:gsLst>
            <a:lin ang="5400000" scaled="1"/>
          </a:gradFill>
        </p:grpSpPr>
        <p:sp>
          <p:nvSpPr>
            <p:cNvPr id="30" name="Freeform 153">
              <a:extLst>
                <a:ext uri="{FF2B5EF4-FFF2-40B4-BE49-F238E27FC236}">
                  <a16:creationId xmlns:a16="http://schemas.microsoft.com/office/drawing/2014/main" id="{DA5003B9-5C89-40AA-8101-DA9C1044BA2C}"/>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2">
              <a:extLst>
                <a:ext uri="{FF2B5EF4-FFF2-40B4-BE49-F238E27FC236}">
                  <a16:creationId xmlns:a16="http://schemas.microsoft.com/office/drawing/2014/main" id="{B7609A16-D1DB-4A93-AB5C-F28F5672F145}"/>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2" name="Freeform 156">
              <a:extLst>
                <a:ext uri="{FF2B5EF4-FFF2-40B4-BE49-F238E27FC236}">
                  <a16:creationId xmlns:a16="http://schemas.microsoft.com/office/drawing/2014/main" id="{25ED93B0-D275-4826-B405-A7000C29EA41}"/>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58">
              <a:extLst>
                <a:ext uri="{FF2B5EF4-FFF2-40B4-BE49-F238E27FC236}">
                  <a16:creationId xmlns:a16="http://schemas.microsoft.com/office/drawing/2014/main" id="{4E080D33-0AE2-4BA4-B176-FA265C8AC57F}"/>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4" name="Freeform 159">
              <a:extLst>
                <a:ext uri="{FF2B5EF4-FFF2-40B4-BE49-F238E27FC236}">
                  <a16:creationId xmlns:a16="http://schemas.microsoft.com/office/drawing/2014/main" id="{0402EC92-389C-4897-B036-AD243DA68C09}"/>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07B59115-3746-4554-AB1F-477B1F4F9D48}"/>
              </a:ext>
            </a:extLst>
          </p:cNvPr>
          <p:cNvGrpSpPr/>
          <p:nvPr/>
        </p:nvGrpSpPr>
        <p:grpSpPr>
          <a:xfrm rot="5400000">
            <a:off x="10732770" y="4557005"/>
            <a:ext cx="731520" cy="2209885"/>
            <a:chOff x="906463" y="1800225"/>
            <a:chExt cx="1441450" cy="2470149"/>
          </a:xfrm>
          <a:gradFill>
            <a:gsLst>
              <a:gs pos="0">
                <a:srgbClr val="39AEB5"/>
              </a:gs>
              <a:gs pos="50000">
                <a:srgbClr val="39AEB5"/>
              </a:gs>
              <a:gs pos="100000">
                <a:srgbClr val="39AEB5"/>
              </a:gs>
            </a:gsLst>
            <a:lin ang="5400000" scaled="1"/>
          </a:gradFill>
        </p:grpSpPr>
        <p:sp>
          <p:nvSpPr>
            <p:cNvPr id="36" name="Freeform 153">
              <a:extLst>
                <a:ext uri="{FF2B5EF4-FFF2-40B4-BE49-F238E27FC236}">
                  <a16:creationId xmlns:a16="http://schemas.microsoft.com/office/drawing/2014/main" id="{2700CEF1-BB30-4E1E-AD78-6A45F12DCDF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2">
              <a:extLst>
                <a:ext uri="{FF2B5EF4-FFF2-40B4-BE49-F238E27FC236}">
                  <a16:creationId xmlns:a16="http://schemas.microsoft.com/office/drawing/2014/main" id="{31F32380-E6E8-4E82-B293-40920BE50CFE}"/>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8" name="Freeform 156">
              <a:extLst>
                <a:ext uri="{FF2B5EF4-FFF2-40B4-BE49-F238E27FC236}">
                  <a16:creationId xmlns:a16="http://schemas.microsoft.com/office/drawing/2014/main" id="{5126D2C9-3273-4D37-976F-168E0A48730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58">
              <a:extLst>
                <a:ext uri="{FF2B5EF4-FFF2-40B4-BE49-F238E27FC236}">
                  <a16:creationId xmlns:a16="http://schemas.microsoft.com/office/drawing/2014/main" id="{3C87530B-F612-4952-910F-5C41D3416A3C}"/>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0" name="Freeform 159">
              <a:extLst>
                <a:ext uri="{FF2B5EF4-FFF2-40B4-BE49-F238E27FC236}">
                  <a16:creationId xmlns:a16="http://schemas.microsoft.com/office/drawing/2014/main" id="{8FF1B713-E597-4643-B4DB-0F22A2631C84}"/>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17AEDA47-8804-44D6-9F74-827204259E12}"/>
              </a:ext>
            </a:extLst>
          </p:cNvPr>
          <p:cNvGrpSpPr/>
          <p:nvPr/>
        </p:nvGrpSpPr>
        <p:grpSpPr>
          <a:xfrm rot="5400000">
            <a:off x="10735344" y="5373301"/>
            <a:ext cx="731520" cy="2209885"/>
            <a:chOff x="906463" y="1800225"/>
            <a:chExt cx="1441450" cy="2470149"/>
          </a:xfrm>
          <a:gradFill>
            <a:gsLst>
              <a:gs pos="0">
                <a:srgbClr val="39AEB5"/>
              </a:gs>
              <a:gs pos="50000">
                <a:srgbClr val="39AEB5"/>
              </a:gs>
              <a:gs pos="100000">
                <a:srgbClr val="39AEB5"/>
              </a:gs>
            </a:gsLst>
            <a:lin ang="5400000" scaled="1"/>
          </a:gradFill>
        </p:grpSpPr>
        <p:sp>
          <p:nvSpPr>
            <p:cNvPr id="42" name="Freeform 153">
              <a:extLst>
                <a:ext uri="{FF2B5EF4-FFF2-40B4-BE49-F238E27FC236}">
                  <a16:creationId xmlns:a16="http://schemas.microsoft.com/office/drawing/2014/main" id="{2225A750-BE81-48BA-988E-C9BEF49C16A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2">
              <a:extLst>
                <a:ext uri="{FF2B5EF4-FFF2-40B4-BE49-F238E27FC236}">
                  <a16:creationId xmlns:a16="http://schemas.microsoft.com/office/drawing/2014/main" id="{D932EA06-3A7D-49F2-A3F5-5967D043B46A}"/>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44" name="Freeform 156">
              <a:extLst>
                <a:ext uri="{FF2B5EF4-FFF2-40B4-BE49-F238E27FC236}">
                  <a16:creationId xmlns:a16="http://schemas.microsoft.com/office/drawing/2014/main" id="{DCCE2700-65CE-4808-97DF-BED4F4A49F12}"/>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58">
              <a:extLst>
                <a:ext uri="{FF2B5EF4-FFF2-40B4-BE49-F238E27FC236}">
                  <a16:creationId xmlns:a16="http://schemas.microsoft.com/office/drawing/2014/main" id="{B1AB9BA5-662B-4ABC-885F-CBF48F9606ED}"/>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6" name="Freeform 159">
              <a:extLst>
                <a:ext uri="{FF2B5EF4-FFF2-40B4-BE49-F238E27FC236}">
                  <a16:creationId xmlns:a16="http://schemas.microsoft.com/office/drawing/2014/main" id="{EED12348-D1AF-46F6-AD3B-03B3B7DB843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sp>
        <p:nvSpPr>
          <p:cNvPr id="47" name="Frame 46">
            <a:extLst>
              <a:ext uri="{FF2B5EF4-FFF2-40B4-BE49-F238E27FC236}">
                <a16:creationId xmlns:a16="http://schemas.microsoft.com/office/drawing/2014/main" id="{43F4B992-173B-4CF7-9ACF-68236642A3DA}"/>
              </a:ext>
            </a:extLst>
          </p:cNvPr>
          <p:cNvSpPr/>
          <p:nvPr/>
        </p:nvSpPr>
        <p:spPr>
          <a:xfrm>
            <a:off x="40625" y="1406771"/>
            <a:ext cx="9902301" cy="5385727"/>
          </a:xfrm>
          <a:prstGeom prst="frame">
            <a:avLst>
              <a:gd name="adj1" fmla="val 887"/>
            </a:avLst>
          </a:prstGeom>
          <a:solidFill>
            <a:srgbClr val="39AEB5"/>
          </a:solidFill>
          <a:ln>
            <a:solidFill>
              <a:srgbClr val="39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solidFill>
                <a:schemeClr val="tx1"/>
              </a:solidFill>
            </a:endParaRPr>
          </a:p>
        </p:txBody>
      </p:sp>
      <p:sp>
        <p:nvSpPr>
          <p:cNvPr id="48" name="TextBox 47">
            <a:extLst>
              <a:ext uri="{FF2B5EF4-FFF2-40B4-BE49-F238E27FC236}">
                <a16:creationId xmlns:a16="http://schemas.microsoft.com/office/drawing/2014/main" id="{774C85AC-F78C-4F69-8B5B-03AABECA2C33}"/>
              </a:ext>
            </a:extLst>
          </p:cNvPr>
          <p:cNvSpPr txBox="1"/>
          <p:nvPr/>
        </p:nvSpPr>
        <p:spPr>
          <a:xfrm>
            <a:off x="4990" y="1037437"/>
            <a:ext cx="433549" cy="369332"/>
          </a:xfrm>
          <a:prstGeom prst="rect">
            <a:avLst/>
          </a:prstGeom>
          <a:noFill/>
        </p:spPr>
        <p:txBody>
          <a:bodyPr wrap="square" rtlCol="0">
            <a:spAutoFit/>
          </a:bodyPr>
          <a:lstStyle/>
          <a:p>
            <a:r>
              <a:rPr lang="fa-IR" dirty="0">
                <a:latin typeface="Times New Roman" panose="02020603050405020304" pitchFamily="18" charset="0"/>
                <a:cs typeface="Times New Roman" panose="02020603050405020304" pitchFamily="18" charset="0"/>
              </a:rPr>
              <a:t>9</a:t>
            </a:r>
            <a:endParaRPr lang="en-US" dirty="0">
              <a:latin typeface="Times New Roman" panose="02020603050405020304" pitchFamily="18" charset="0"/>
              <a:cs typeface="Times New Roman" panose="02020603050405020304" pitchFamily="18" charset="0"/>
            </a:endParaRPr>
          </a:p>
        </p:txBody>
      </p:sp>
      <p:sp>
        <p:nvSpPr>
          <p:cNvPr id="62" name="Title 1">
            <a:extLst>
              <a:ext uri="{FF2B5EF4-FFF2-40B4-BE49-F238E27FC236}">
                <a16:creationId xmlns:a16="http://schemas.microsoft.com/office/drawing/2014/main" id="{53A911B7-0C40-4DE5-8F4B-E994B9F196FD}"/>
              </a:ext>
            </a:extLst>
          </p:cNvPr>
          <p:cNvSpPr txBox="1">
            <a:spLocks/>
          </p:cNvSpPr>
          <p:nvPr/>
        </p:nvSpPr>
        <p:spPr>
          <a:xfrm>
            <a:off x="-92764" y="628420"/>
            <a:ext cx="9593692"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just" rtl="1"/>
            <a:r>
              <a:rPr lang="fa-IR" sz="2400" dirty="0">
                <a:solidFill>
                  <a:schemeClr val="bg1"/>
                </a:solidFill>
                <a:cs typeface="B Nazanin" panose="00000400000000000000" pitchFamily="2" charset="-78"/>
              </a:rPr>
              <a:t>رویکرد پیشنهادی</a:t>
            </a:r>
            <a:r>
              <a:rPr lang="en-US" sz="2400" dirty="0">
                <a:solidFill>
                  <a:schemeClr val="bg1"/>
                </a:solidFill>
                <a:cs typeface="B Nazanin" panose="00000400000000000000" pitchFamily="2" charset="-78"/>
              </a:rPr>
              <a:t>-</a:t>
            </a:r>
            <a:r>
              <a:rPr lang="fa-IR" sz="2400" dirty="0">
                <a:solidFill>
                  <a:schemeClr val="bg1"/>
                </a:solidFill>
                <a:cs typeface="B Nazanin" panose="00000400000000000000" pitchFamily="2" charset="-78"/>
              </a:rPr>
              <a:t> انتخاب مجموعه دادگان – مرحله 2</a:t>
            </a:r>
            <a:endParaRPr lang="en-US" sz="2400" b="0" dirty="0">
              <a:solidFill>
                <a:schemeClr val="bg1"/>
              </a:solidFill>
              <a:cs typeface="B Nazanin" panose="00000400000000000000" pitchFamily="2" charset="-78"/>
            </a:endParaRPr>
          </a:p>
          <a:p>
            <a:pPr algn="just" rtl="1"/>
            <a:endParaRPr lang="en-US" sz="2400" b="0" dirty="0">
              <a:solidFill>
                <a:schemeClr val="bg1"/>
              </a:solidFill>
              <a:cs typeface="B Nazanin" panose="00000400000000000000" pitchFamily="2" charset="-78"/>
            </a:endParaRPr>
          </a:p>
        </p:txBody>
      </p:sp>
      <p:sp>
        <p:nvSpPr>
          <p:cNvPr id="56" name="Title 1">
            <a:extLst>
              <a:ext uri="{FF2B5EF4-FFF2-40B4-BE49-F238E27FC236}">
                <a16:creationId xmlns:a16="http://schemas.microsoft.com/office/drawing/2014/main" id="{2B7A13E3-A9FE-44F9-B627-4CEE0320B66C}"/>
              </a:ext>
            </a:extLst>
          </p:cNvPr>
          <p:cNvSpPr txBox="1">
            <a:spLocks/>
          </p:cNvSpPr>
          <p:nvPr/>
        </p:nvSpPr>
        <p:spPr>
          <a:xfrm>
            <a:off x="10706433" y="1319140"/>
            <a:ext cx="1263996"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dirty="0">
                <a:solidFill>
                  <a:schemeClr val="bg1"/>
                </a:solidFill>
                <a:cs typeface="B Nazanin" panose="00000400000000000000" pitchFamily="2" charset="-78"/>
              </a:rPr>
              <a:t>چکیده</a:t>
            </a:r>
            <a:endParaRPr lang="en-US" sz="3600" b="0" dirty="0">
              <a:solidFill>
                <a:schemeClr val="bg1"/>
              </a:solidFill>
              <a:cs typeface="B Nazanin" panose="00000400000000000000" pitchFamily="2" charset="-78"/>
            </a:endParaRPr>
          </a:p>
        </p:txBody>
      </p:sp>
      <p:sp>
        <p:nvSpPr>
          <p:cNvPr id="57" name="Title 1">
            <a:extLst>
              <a:ext uri="{FF2B5EF4-FFF2-40B4-BE49-F238E27FC236}">
                <a16:creationId xmlns:a16="http://schemas.microsoft.com/office/drawing/2014/main" id="{83982A80-7220-4605-A72E-C87EB1585B13}"/>
              </a:ext>
            </a:extLst>
          </p:cNvPr>
          <p:cNvSpPr txBox="1">
            <a:spLocks/>
          </p:cNvSpPr>
          <p:nvPr/>
        </p:nvSpPr>
        <p:spPr>
          <a:xfrm>
            <a:off x="10493445" y="2084242"/>
            <a:ext cx="1499761"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b="0" dirty="0">
                <a:solidFill>
                  <a:schemeClr val="bg1"/>
                </a:solidFill>
                <a:cs typeface="B Nazanin" panose="00000400000000000000" pitchFamily="2" charset="-78"/>
              </a:rPr>
              <a:t>بیان مسأله</a:t>
            </a:r>
            <a:endParaRPr lang="en-US" sz="3600" b="0" dirty="0">
              <a:solidFill>
                <a:schemeClr val="bg1"/>
              </a:solidFill>
              <a:cs typeface="B Nazanin" panose="00000400000000000000" pitchFamily="2" charset="-78"/>
            </a:endParaRPr>
          </a:p>
        </p:txBody>
      </p:sp>
      <p:sp>
        <p:nvSpPr>
          <p:cNvPr id="58" name="Title 1">
            <a:extLst>
              <a:ext uri="{FF2B5EF4-FFF2-40B4-BE49-F238E27FC236}">
                <a16:creationId xmlns:a16="http://schemas.microsoft.com/office/drawing/2014/main" id="{29A3561F-A146-4A7D-A7A1-8DA1572F5076}"/>
              </a:ext>
            </a:extLst>
          </p:cNvPr>
          <p:cNvSpPr txBox="1">
            <a:spLocks/>
          </p:cNvSpPr>
          <p:nvPr/>
        </p:nvSpPr>
        <p:spPr>
          <a:xfrm>
            <a:off x="10321708" y="2813525"/>
            <a:ext cx="1720275"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تعاریف و مفاهیم</a:t>
            </a:r>
            <a:endParaRPr lang="en-US" sz="2400" b="0" dirty="0">
              <a:solidFill>
                <a:schemeClr val="bg1"/>
              </a:solidFill>
              <a:cs typeface="B Nazanin" panose="00000400000000000000" pitchFamily="2" charset="-78"/>
            </a:endParaRPr>
          </a:p>
        </p:txBody>
      </p:sp>
      <p:sp>
        <p:nvSpPr>
          <p:cNvPr id="59" name="Title 1">
            <a:extLst>
              <a:ext uri="{FF2B5EF4-FFF2-40B4-BE49-F238E27FC236}">
                <a16:creationId xmlns:a16="http://schemas.microsoft.com/office/drawing/2014/main" id="{D012E460-647C-4276-AD5A-03B8EBD6A424}"/>
              </a:ext>
            </a:extLst>
          </p:cNvPr>
          <p:cNvSpPr txBox="1">
            <a:spLocks/>
          </p:cNvSpPr>
          <p:nvPr/>
        </p:nvSpPr>
        <p:spPr>
          <a:xfrm>
            <a:off x="10296567" y="3635453"/>
            <a:ext cx="1808293"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پیشینه پژوهش</a:t>
            </a:r>
            <a:endParaRPr lang="en-US" sz="2400" b="0" dirty="0">
              <a:solidFill>
                <a:schemeClr val="bg1"/>
              </a:solidFill>
              <a:cs typeface="B Nazanin" panose="00000400000000000000" pitchFamily="2" charset="-78"/>
            </a:endParaRPr>
          </a:p>
        </p:txBody>
      </p:sp>
      <p:sp>
        <p:nvSpPr>
          <p:cNvPr id="60" name="Title 1">
            <a:extLst>
              <a:ext uri="{FF2B5EF4-FFF2-40B4-BE49-F238E27FC236}">
                <a16:creationId xmlns:a16="http://schemas.microsoft.com/office/drawing/2014/main" id="{0676B1A8-86E2-443D-BFAD-6A552D4DE2A6}"/>
              </a:ext>
            </a:extLst>
          </p:cNvPr>
          <p:cNvSpPr txBox="1">
            <a:spLocks/>
          </p:cNvSpPr>
          <p:nvPr/>
        </p:nvSpPr>
        <p:spPr>
          <a:xfrm>
            <a:off x="10128008" y="4378769"/>
            <a:ext cx="2072352"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tx1"/>
                </a:solidFill>
                <a:cs typeface="B Nazanin" panose="00000400000000000000" pitchFamily="2" charset="-78"/>
              </a:rPr>
              <a:t>رویکرد پیشنهادی</a:t>
            </a:r>
            <a:endParaRPr lang="en-US" sz="2400" b="0" dirty="0">
              <a:solidFill>
                <a:schemeClr val="tx1"/>
              </a:solidFill>
              <a:cs typeface="B Nazanin" panose="00000400000000000000" pitchFamily="2" charset="-78"/>
            </a:endParaRPr>
          </a:p>
        </p:txBody>
      </p:sp>
      <p:sp>
        <p:nvSpPr>
          <p:cNvPr id="61" name="Title 1">
            <a:extLst>
              <a:ext uri="{FF2B5EF4-FFF2-40B4-BE49-F238E27FC236}">
                <a16:creationId xmlns:a16="http://schemas.microsoft.com/office/drawing/2014/main" id="{FA5A9BF6-DF85-40CC-ACB9-49DEF81B68E7}"/>
              </a:ext>
            </a:extLst>
          </p:cNvPr>
          <p:cNvSpPr txBox="1">
            <a:spLocks/>
          </p:cNvSpPr>
          <p:nvPr/>
        </p:nvSpPr>
        <p:spPr>
          <a:xfrm>
            <a:off x="10409765" y="5265262"/>
            <a:ext cx="1673159"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تجزیه و تحلیل</a:t>
            </a:r>
            <a:endParaRPr lang="en-US" sz="2400" b="0" dirty="0">
              <a:solidFill>
                <a:schemeClr val="bg1"/>
              </a:solidFill>
              <a:cs typeface="B Nazanin" panose="00000400000000000000" pitchFamily="2" charset="-78"/>
            </a:endParaRPr>
          </a:p>
        </p:txBody>
      </p:sp>
      <p:sp>
        <p:nvSpPr>
          <p:cNvPr id="63" name="Title 1">
            <a:extLst>
              <a:ext uri="{FF2B5EF4-FFF2-40B4-BE49-F238E27FC236}">
                <a16:creationId xmlns:a16="http://schemas.microsoft.com/office/drawing/2014/main" id="{04BC9AD6-7F54-48CD-8FD2-6D862F90270C}"/>
              </a:ext>
            </a:extLst>
          </p:cNvPr>
          <p:cNvSpPr txBox="1">
            <a:spLocks/>
          </p:cNvSpPr>
          <p:nvPr/>
        </p:nvSpPr>
        <p:spPr>
          <a:xfrm>
            <a:off x="10116208" y="6047883"/>
            <a:ext cx="2070903"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نتایج و پیشنهادات</a:t>
            </a:r>
            <a:endParaRPr lang="en-US" sz="2400" b="0" dirty="0">
              <a:solidFill>
                <a:schemeClr val="bg1"/>
              </a:solidFill>
              <a:cs typeface="B Nazanin" panose="00000400000000000000" pitchFamily="2" charset="-78"/>
            </a:endParaRPr>
          </a:p>
        </p:txBody>
      </p:sp>
      <p:graphicFrame>
        <p:nvGraphicFramePr>
          <p:cNvPr id="2" name="Table 1">
            <a:extLst>
              <a:ext uri="{FF2B5EF4-FFF2-40B4-BE49-F238E27FC236}">
                <a16:creationId xmlns:a16="http://schemas.microsoft.com/office/drawing/2014/main" id="{DD5E74C7-20DA-4E32-B6DF-2D9AF9754A96}"/>
              </a:ext>
            </a:extLst>
          </p:cNvPr>
          <p:cNvGraphicFramePr>
            <a:graphicFrameLocks noGrp="1"/>
          </p:cNvGraphicFramePr>
          <p:nvPr>
            <p:extLst>
              <p:ext uri="{D42A27DB-BD31-4B8C-83A1-F6EECF244321}">
                <p14:modId xmlns:p14="http://schemas.microsoft.com/office/powerpoint/2010/main" val="4086133626"/>
              </p:ext>
            </p:extLst>
          </p:nvPr>
        </p:nvGraphicFramePr>
        <p:xfrm>
          <a:off x="346332" y="1487510"/>
          <a:ext cx="3969276" cy="4828032"/>
        </p:xfrm>
        <a:graphic>
          <a:graphicData uri="http://schemas.openxmlformats.org/drawingml/2006/table">
            <a:tbl>
              <a:tblPr rtl="1" firstRow="1" firstCol="1" bandRow="1">
                <a:tableStyleId>{5C22544A-7EE6-4342-B048-85BDC9FD1C3A}</a:tableStyleId>
              </a:tblPr>
              <a:tblGrid>
                <a:gridCol w="1984638">
                  <a:extLst>
                    <a:ext uri="{9D8B030D-6E8A-4147-A177-3AD203B41FA5}">
                      <a16:colId xmlns:a16="http://schemas.microsoft.com/office/drawing/2014/main" val="127037820"/>
                    </a:ext>
                  </a:extLst>
                </a:gridCol>
                <a:gridCol w="1984638">
                  <a:extLst>
                    <a:ext uri="{9D8B030D-6E8A-4147-A177-3AD203B41FA5}">
                      <a16:colId xmlns:a16="http://schemas.microsoft.com/office/drawing/2014/main" val="594848518"/>
                    </a:ext>
                  </a:extLst>
                </a:gridCol>
              </a:tblGrid>
              <a:tr h="162773">
                <a:tc>
                  <a:txBody>
                    <a:bodyPr/>
                    <a:lstStyle/>
                    <a:p>
                      <a:pPr algn="ctr" rtl="1">
                        <a:lnSpc>
                          <a:spcPct val="107000"/>
                        </a:lnSpc>
                        <a:spcAft>
                          <a:spcPts val="800"/>
                        </a:spcAft>
                      </a:pPr>
                      <a:r>
                        <a:rPr lang="ar-OM" sz="1500" dirty="0">
                          <a:solidFill>
                            <a:srgbClr val="FFFF00"/>
                          </a:solidFill>
                          <a:effectLst/>
                          <a:cs typeface="B Nazanin" panose="00000400000000000000" pitchFamily="2" charset="-78"/>
                        </a:rPr>
                        <a:t>جدول منبع در </a:t>
                      </a:r>
                      <a:r>
                        <a:rPr lang="ar-IQ" sz="1500" dirty="0">
                          <a:solidFill>
                            <a:srgbClr val="FFFF00"/>
                          </a:solidFill>
                          <a:effectLst/>
                          <a:cs typeface="B Nazanin" panose="00000400000000000000" pitchFamily="2" charset="-78"/>
                        </a:rPr>
                        <a:t>پایگاه­داده</a:t>
                      </a:r>
                      <a:endParaRPr lang="en-US" sz="1500" dirty="0">
                        <a:solidFill>
                          <a:srgbClr val="FFFF00"/>
                        </a:solidFill>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algn="ctr" rtl="1">
                        <a:lnSpc>
                          <a:spcPct val="107000"/>
                        </a:lnSpc>
                        <a:spcAft>
                          <a:spcPts val="800"/>
                        </a:spcAft>
                      </a:pPr>
                      <a:r>
                        <a:rPr lang="ar-OM" sz="1500" dirty="0">
                          <a:solidFill>
                            <a:srgbClr val="FFFF00"/>
                          </a:solidFill>
                          <a:effectLst/>
                          <a:cs typeface="B Nazanin" panose="00000400000000000000" pitchFamily="2" charset="-78"/>
                        </a:rPr>
                        <a:t>متغیر اندازه­گیری </a:t>
                      </a:r>
                      <a:r>
                        <a:rPr lang="en-US" sz="1500" dirty="0">
                          <a:solidFill>
                            <a:srgbClr val="FFFF00"/>
                          </a:solidFill>
                          <a:effectLst/>
                          <a:cs typeface="B Nazanin" panose="00000400000000000000" pitchFamily="2" charset="-78"/>
                        </a:rPr>
                        <a:t>SOFA</a:t>
                      </a:r>
                      <a:endParaRPr lang="en-US" sz="1500" dirty="0">
                        <a:solidFill>
                          <a:srgbClr val="FFFF00"/>
                        </a:solidFill>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extLst>
                  <a:ext uri="{0D108BD9-81ED-4DB2-BD59-A6C34878D82A}">
                    <a16:rowId xmlns:a16="http://schemas.microsoft.com/office/drawing/2014/main" val="2123873339"/>
                  </a:ext>
                </a:extLst>
              </a:tr>
              <a:tr h="905838">
                <a:tc>
                  <a:txBody>
                    <a:bodyPr/>
                    <a:lstStyle/>
                    <a:p>
                      <a:pPr algn="ctr" rtl="1">
                        <a:lnSpc>
                          <a:spcPct val="107000"/>
                        </a:lnSpc>
                        <a:spcAft>
                          <a:spcPts val="800"/>
                        </a:spcAft>
                      </a:pPr>
                      <a:r>
                        <a:rPr lang="en-US" sz="1500" dirty="0">
                          <a:effectLst/>
                          <a:latin typeface="Times New Roman" panose="02020603050405020304" pitchFamily="18" charset="0"/>
                          <a:cs typeface="Times New Roman" panose="02020603050405020304" pitchFamily="18" charset="0"/>
                        </a:rPr>
                        <a:t>CHARTEVENTS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rtl="1">
                        <a:lnSpc>
                          <a:spcPct val="107000"/>
                        </a:lnSpc>
                        <a:spcAft>
                          <a:spcPts val="800"/>
                        </a:spcAft>
                      </a:pPr>
                      <a:r>
                        <a:rPr lang="ar-OM" sz="1500" dirty="0">
                          <a:effectLst/>
                          <a:cs typeface="B Nazanin" panose="00000400000000000000" pitchFamily="2" charset="-78"/>
                        </a:rPr>
                        <a:t>مقیاس کمای گلاسکو</a:t>
                      </a:r>
                      <a:endParaRPr lang="en-US" sz="1500" dirty="0">
                        <a:effectLst/>
                        <a:cs typeface="B Nazanin" panose="00000400000000000000" pitchFamily="2" charset="-78"/>
                      </a:endParaRPr>
                    </a:p>
                    <a:p>
                      <a:pPr algn="ctr" rtl="1">
                        <a:lnSpc>
                          <a:spcPct val="107000"/>
                        </a:lnSpc>
                        <a:spcAft>
                          <a:spcPts val="800"/>
                        </a:spcAft>
                      </a:pPr>
                      <a:r>
                        <a:rPr lang="ar-OM" sz="1500" dirty="0">
                          <a:effectLst/>
                          <a:cs typeface="B Nazanin" panose="00000400000000000000" pitchFamily="2" charset="-78"/>
                        </a:rPr>
                        <a:t>فشار متوسط شریانی</a:t>
                      </a:r>
                      <a:endParaRPr lang="en-US" sz="1500" dirty="0">
                        <a:effectLst/>
                        <a:cs typeface="B Nazanin" panose="00000400000000000000" pitchFamily="2" charset="-78"/>
                      </a:endParaRPr>
                    </a:p>
                    <a:p>
                      <a:pPr algn="ctr" rtl="1">
                        <a:lnSpc>
                          <a:spcPct val="107000"/>
                        </a:lnSpc>
                        <a:spcAft>
                          <a:spcPts val="800"/>
                        </a:spcAft>
                      </a:pPr>
                      <a:r>
                        <a:rPr lang="ar-OM" sz="1500" dirty="0">
                          <a:effectLst/>
                          <a:cs typeface="B Nazanin" panose="00000400000000000000" pitchFamily="2" charset="-78"/>
                        </a:rPr>
                        <a:t>میزان اکسیژن داده شده به بیمار توسط ونتیلاتور</a:t>
                      </a:r>
                      <a:endParaRPr lang="en-US" sz="1500" dirty="0">
                        <a:effectLst/>
                        <a:cs typeface="B Nazanin" panose="00000400000000000000" pitchFamily="2" charset="-78"/>
                      </a:endParaRPr>
                    </a:p>
                    <a:p>
                      <a:pPr algn="ctr" rtl="1">
                        <a:lnSpc>
                          <a:spcPct val="107000"/>
                        </a:lnSpc>
                        <a:spcAft>
                          <a:spcPts val="800"/>
                        </a:spcAft>
                      </a:pPr>
                      <a:r>
                        <a:rPr lang="ar-OM" sz="1500" dirty="0">
                          <a:effectLst/>
                          <a:cs typeface="B Nazanin" panose="00000400000000000000" pitchFamily="2" charset="-78"/>
                        </a:rPr>
                        <a:t>وضعیت استفاده از ونتیلاتور</a:t>
                      </a:r>
                      <a:endParaRPr lang="en-US" sz="15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extLst>
                  <a:ext uri="{0D108BD9-81ED-4DB2-BD59-A6C34878D82A}">
                    <a16:rowId xmlns:a16="http://schemas.microsoft.com/office/drawing/2014/main" val="1355072542"/>
                  </a:ext>
                </a:extLst>
              </a:tr>
              <a:tr h="905838">
                <a:tc>
                  <a:txBody>
                    <a:bodyPr/>
                    <a:lstStyle/>
                    <a:p>
                      <a:pPr algn="ctr" rtl="1">
                        <a:lnSpc>
                          <a:spcPct val="107000"/>
                        </a:lnSpc>
                        <a:spcAft>
                          <a:spcPts val="800"/>
                        </a:spcAft>
                      </a:pPr>
                      <a:r>
                        <a:rPr lang="en-US" sz="1500" dirty="0">
                          <a:effectLst/>
                          <a:latin typeface="Times New Roman" panose="02020603050405020304" pitchFamily="18" charset="0"/>
                          <a:cs typeface="Times New Roman" panose="02020603050405020304" pitchFamily="18" charset="0"/>
                        </a:rPr>
                        <a:t>LABEVENTS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rtl="1">
                        <a:lnSpc>
                          <a:spcPct val="107000"/>
                        </a:lnSpc>
                        <a:spcAft>
                          <a:spcPts val="800"/>
                        </a:spcAft>
                      </a:pPr>
                      <a:r>
                        <a:rPr lang="ar-OM" sz="1500" dirty="0">
                          <a:effectLst/>
                          <a:cs typeface="B Nazanin" panose="00000400000000000000" pitchFamily="2" charset="-78"/>
                        </a:rPr>
                        <a:t>میزان کراتینین</a:t>
                      </a:r>
                      <a:endParaRPr lang="en-US" sz="1500" dirty="0">
                        <a:effectLst/>
                        <a:cs typeface="B Nazanin" panose="00000400000000000000" pitchFamily="2" charset="-78"/>
                      </a:endParaRPr>
                    </a:p>
                    <a:p>
                      <a:pPr algn="ctr" rtl="1">
                        <a:lnSpc>
                          <a:spcPct val="107000"/>
                        </a:lnSpc>
                        <a:spcAft>
                          <a:spcPts val="800"/>
                        </a:spcAft>
                      </a:pPr>
                      <a:r>
                        <a:rPr lang="ar-OM" sz="1500" u="none" dirty="0">
                          <a:effectLst/>
                          <a:cs typeface="B Nazanin" panose="00000400000000000000" pitchFamily="2" charset="-78"/>
                        </a:rPr>
                        <a:t>فشار ن</a:t>
                      </a:r>
                      <a:r>
                        <a:rPr lang="ar-OM" sz="1500" dirty="0">
                          <a:effectLst/>
                          <a:cs typeface="B Nazanin" panose="00000400000000000000" pitchFamily="2" charset="-78"/>
                        </a:rPr>
                        <a:t>سبی اکسیژن در خون شریانی</a:t>
                      </a:r>
                      <a:endParaRPr lang="en-US" sz="1500" dirty="0">
                        <a:effectLst/>
                        <a:cs typeface="B Nazanin" panose="00000400000000000000" pitchFamily="2" charset="-78"/>
                      </a:endParaRPr>
                    </a:p>
                    <a:p>
                      <a:pPr algn="ctr" rtl="1">
                        <a:lnSpc>
                          <a:spcPct val="107000"/>
                        </a:lnSpc>
                        <a:spcAft>
                          <a:spcPts val="800"/>
                        </a:spcAft>
                      </a:pPr>
                      <a:r>
                        <a:rPr lang="ar-OM" sz="1500" dirty="0">
                          <a:effectLst/>
                          <a:cs typeface="B Nazanin" panose="00000400000000000000" pitchFamily="2" charset="-78"/>
                        </a:rPr>
                        <a:t>میزان بیلی روبین</a:t>
                      </a:r>
                      <a:endParaRPr lang="en-US" sz="1500" dirty="0">
                        <a:effectLst/>
                        <a:cs typeface="B Nazanin" panose="00000400000000000000" pitchFamily="2" charset="-78"/>
                      </a:endParaRPr>
                    </a:p>
                    <a:p>
                      <a:pPr algn="ctr" rtl="1">
                        <a:lnSpc>
                          <a:spcPct val="107000"/>
                        </a:lnSpc>
                        <a:spcAft>
                          <a:spcPts val="800"/>
                        </a:spcAft>
                      </a:pPr>
                      <a:r>
                        <a:rPr lang="ar-OM" sz="1500" dirty="0">
                          <a:effectLst/>
                          <a:cs typeface="B Nazanin" panose="00000400000000000000" pitchFamily="2" charset="-78"/>
                        </a:rPr>
                        <a:t>میزان پلاکت خون</a:t>
                      </a:r>
                      <a:endParaRPr lang="en-US" sz="15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extLst>
                  <a:ext uri="{0D108BD9-81ED-4DB2-BD59-A6C34878D82A}">
                    <a16:rowId xmlns:a16="http://schemas.microsoft.com/office/drawing/2014/main" val="874467302"/>
                  </a:ext>
                </a:extLst>
              </a:tr>
              <a:tr h="905838">
                <a:tc>
                  <a:txBody>
                    <a:bodyPr/>
                    <a:lstStyle/>
                    <a:p>
                      <a:pPr algn="ctr" rtl="1">
                        <a:lnSpc>
                          <a:spcPct val="107000"/>
                        </a:lnSpc>
                        <a:spcAft>
                          <a:spcPts val="800"/>
                        </a:spcAft>
                      </a:pPr>
                      <a:r>
                        <a:rPr lang="en-US" sz="1500" dirty="0">
                          <a:effectLst/>
                          <a:latin typeface="Times New Roman" panose="02020603050405020304" pitchFamily="18" charset="0"/>
                          <a:cs typeface="Times New Roman" panose="02020603050405020304" pitchFamily="18" charset="0"/>
                        </a:rPr>
                        <a:t>INPUTEVENTS_MV and INPUTEVENTS_CV</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rtl="1">
                        <a:lnSpc>
                          <a:spcPct val="107000"/>
                        </a:lnSpc>
                        <a:spcAft>
                          <a:spcPts val="800"/>
                        </a:spcAft>
                      </a:pPr>
                      <a:r>
                        <a:rPr lang="ar-OM" sz="1500" dirty="0">
                          <a:effectLst/>
                          <a:cs typeface="B Nazanin" panose="00000400000000000000" pitchFamily="2" charset="-78"/>
                        </a:rPr>
                        <a:t>میزان دوپامین</a:t>
                      </a:r>
                      <a:endParaRPr lang="en-US" sz="1500" dirty="0">
                        <a:effectLst/>
                        <a:cs typeface="B Nazanin" panose="00000400000000000000" pitchFamily="2" charset="-78"/>
                      </a:endParaRPr>
                    </a:p>
                    <a:p>
                      <a:pPr algn="ctr" rtl="1">
                        <a:lnSpc>
                          <a:spcPct val="107000"/>
                        </a:lnSpc>
                        <a:spcAft>
                          <a:spcPts val="800"/>
                        </a:spcAft>
                      </a:pPr>
                      <a:r>
                        <a:rPr lang="ar-OM" sz="1500" dirty="0">
                          <a:effectLst/>
                          <a:cs typeface="B Nazanin" panose="00000400000000000000" pitchFamily="2" charset="-78"/>
                        </a:rPr>
                        <a:t>میزان دوبوتامین</a:t>
                      </a:r>
                      <a:endParaRPr lang="en-US" sz="1500" dirty="0">
                        <a:effectLst/>
                        <a:cs typeface="B Nazanin" panose="00000400000000000000" pitchFamily="2" charset="-78"/>
                      </a:endParaRPr>
                    </a:p>
                    <a:p>
                      <a:pPr algn="ctr" rtl="1">
                        <a:lnSpc>
                          <a:spcPct val="107000"/>
                        </a:lnSpc>
                        <a:spcAft>
                          <a:spcPts val="800"/>
                        </a:spcAft>
                      </a:pPr>
                      <a:r>
                        <a:rPr lang="ar-OM" sz="1500" dirty="0">
                          <a:effectLst/>
                          <a:cs typeface="B Nazanin" panose="00000400000000000000" pitchFamily="2" charset="-78"/>
                        </a:rPr>
                        <a:t>میزان اپی نفرین</a:t>
                      </a:r>
                      <a:endParaRPr lang="en-US" sz="1500" dirty="0">
                        <a:effectLst/>
                        <a:cs typeface="B Nazanin" panose="00000400000000000000" pitchFamily="2" charset="-78"/>
                      </a:endParaRPr>
                    </a:p>
                    <a:p>
                      <a:pPr algn="ctr" rtl="1">
                        <a:lnSpc>
                          <a:spcPct val="107000"/>
                        </a:lnSpc>
                        <a:spcAft>
                          <a:spcPts val="800"/>
                        </a:spcAft>
                      </a:pPr>
                      <a:r>
                        <a:rPr lang="ar-OM" sz="1500" dirty="0">
                          <a:effectLst/>
                          <a:cs typeface="B Nazanin" panose="00000400000000000000" pitchFamily="2" charset="-78"/>
                        </a:rPr>
                        <a:t>میزان نور اپی نفرین</a:t>
                      </a:r>
                      <a:endParaRPr lang="en-US" sz="15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extLst>
                  <a:ext uri="{0D108BD9-81ED-4DB2-BD59-A6C34878D82A}">
                    <a16:rowId xmlns:a16="http://schemas.microsoft.com/office/drawing/2014/main" val="3651635787"/>
                  </a:ext>
                </a:extLst>
              </a:tr>
              <a:tr h="162773">
                <a:tc>
                  <a:txBody>
                    <a:bodyPr/>
                    <a:lstStyle/>
                    <a:p>
                      <a:pPr algn="ctr" rtl="1">
                        <a:lnSpc>
                          <a:spcPct val="107000"/>
                        </a:lnSpc>
                        <a:spcAft>
                          <a:spcPts val="800"/>
                        </a:spcAft>
                      </a:pPr>
                      <a:r>
                        <a:rPr lang="en-US" sz="1500" dirty="0">
                          <a:effectLst/>
                          <a:latin typeface="Times New Roman" panose="02020603050405020304" pitchFamily="18" charset="0"/>
                          <a:cs typeface="Times New Roman" panose="02020603050405020304" pitchFamily="18" charset="0"/>
                        </a:rPr>
                        <a:t>OUTPUTEVENTS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rtl="1">
                        <a:lnSpc>
                          <a:spcPct val="107000"/>
                        </a:lnSpc>
                        <a:spcAft>
                          <a:spcPts val="800"/>
                        </a:spcAft>
                      </a:pPr>
                      <a:r>
                        <a:rPr lang="ar-OM" sz="1500" dirty="0">
                          <a:effectLst/>
                          <a:cs typeface="B Nazanin" panose="00000400000000000000" pitchFamily="2" charset="-78"/>
                        </a:rPr>
                        <a:t>میزان خروجی ادرار</a:t>
                      </a:r>
                      <a:endParaRPr lang="en-US" sz="15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extLst>
                  <a:ext uri="{0D108BD9-81ED-4DB2-BD59-A6C34878D82A}">
                    <a16:rowId xmlns:a16="http://schemas.microsoft.com/office/drawing/2014/main" val="622550605"/>
                  </a:ext>
                </a:extLst>
              </a:tr>
            </a:tbl>
          </a:graphicData>
        </a:graphic>
      </p:graphicFrame>
      <p:pic>
        <p:nvPicPr>
          <p:cNvPr id="64" name="Picture 63" descr="Sepsis-related organ failure assessment (SOFA) score to help diagnose... |  Download Table">
            <a:extLst>
              <a:ext uri="{FF2B5EF4-FFF2-40B4-BE49-F238E27FC236}">
                <a16:creationId xmlns:a16="http://schemas.microsoft.com/office/drawing/2014/main" id="{F0DC5A49-D5C6-4490-82C0-D0ACD4AE8B9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60898" y="1930373"/>
            <a:ext cx="4903224" cy="4329467"/>
          </a:xfrm>
          <a:prstGeom prst="rect">
            <a:avLst/>
          </a:prstGeom>
          <a:noFill/>
          <a:ln>
            <a:noFill/>
          </a:ln>
        </p:spPr>
      </p:pic>
      <p:cxnSp>
        <p:nvCxnSpPr>
          <p:cNvPr id="50" name="Straight Connector 49">
            <a:extLst>
              <a:ext uri="{FF2B5EF4-FFF2-40B4-BE49-F238E27FC236}">
                <a16:creationId xmlns:a16="http://schemas.microsoft.com/office/drawing/2014/main" id="{E2D3A1B8-D93A-4441-BDAD-BFC31CC940B4}"/>
              </a:ext>
            </a:extLst>
          </p:cNvPr>
          <p:cNvCxnSpPr/>
          <p:nvPr/>
        </p:nvCxnSpPr>
        <p:spPr>
          <a:xfrm>
            <a:off x="4704082" y="1406769"/>
            <a:ext cx="0" cy="53276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7A3738C-0EBB-4E83-9527-45B58ECAB8BA}"/>
              </a:ext>
            </a:extLst>
          </p:cNvPr>
          <p:cNvSpPr txBox="1"/>
          <p:nvPr/>
        </p:nvSpPr>
        <p:spPr>
          <a:xfrm>
            <a:off x="371884" y="6328679"/>
            <a:ext cx="3943723" cy="369332"/>
          </a:xfrm>
          <a:prstGeom prst="rect">
            <a:avLst/>
          </a:prstGeom>
          <a:solidFill>
            <a:schemeClr val="accent2">
              <a:lumMod val="60000"/>
              <a:lumOff val="40000"/>
            </a:schemeClr>
          </a:solidFill>
        </p:spPr>
        <p:txBody>
          <a:bodyPr wrap="square" rtlCol="0">
            <a:spAutoFit/>
          </a:bodyPr>
          <a:lstStyle/>
          <a:p>
            <a:pPr algn="r" rtl="1"/>
            <a:r>
              <a:rPr lang="fa-IR" dirty="0"/>
              <a:t>ویژگی های مورد نیاز برای محاسبه </a:t>
            </a:r>
            <a:r>
              <a:rPr lang="en-US" dirty="0"/>
              <a:t>qSOFA</a:t>
            </a:r>
          </a:p>
        </p:txBody>
      </p:sp>
      <p:sp>
        <p:nvSpPr>
          <p:cNvPr id="65" name="TextBox 64">
            <a:extLst>
              <a:ext uri="{FF2B5EF4-FFF2-40B4-BE49-F238E27FC236}">
                <a16:creationId xmlns:a16="http://schemas.microsoft.com/office/drawing/2014/main" id="{B3BF1114-7076-4242-93C2-2D2F67954857}"/>
              </a:ext>
            </a:extLst>
          </p:cNvPr>
          <p:cNvSpPr txBox="1"/>
          <p:nvPr/>
        </p:nvSpPr>
        <p:spPr>
          <a:xfrm>
            <a:off x="6485759" y="6336528"/>
            <a:ext cx="1933347" cy="369332"/>
          </a:xfrm>
          <a:prstGeom prst="rect">
            <a:avLst/>
          </a:prstGeom>
          <a:solidFill>
            <a:schemeClr val="accent2">
              <a:lumMod val="60000"/>
              <a:lumOff val="40000"/>
            </a:schemeClr>
          </a:solidFill>
        </p:spPr>
        <p:txBody>
          <a:bodyPr wrap="square" rtlCol="0">
            <a:spAutoFit/>
          </a:bodyPr>
          <a:lstStyle/>
          <a:p>
            <a:pPr algn="r" rtl="1"/>
            <a:r>
              <a:rPr lang="fa-IR" dirty="0"/>
              <a:t>روش محاسبه </a:t>
            </a:r>
            <a:r>
              <a:rPr lang="en-US" dirty="0"/>
              <a:t>qSOFA</a:t>
            </a:r>
          </a:p>
        </p:txBody>
      </p:sp>
    </p:spTree>
    <p:extLst>
      <p:ext uri="{BB962C8B-B14F-4D97-AF65-F5344CB8AC3E}">
        <p14:creationId xmlns:p14="http://schemas.microsoft.com/office/powerpoint/2010/main" val="239134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0BA6A-0B6C-479E-B090-1BC629B76A5A}"/>
              </a:ext>
            </a:extLst>
          </p:cNvPr>
          <p:cNvPicPr>
            <a:picLocks noChangeAspect="1"/>
          </p:cNvPicPr>
          <p:nvPr/>
        </p:nvPicPr>
        <p:blipFill>
          <a:blip r:embed="rId2"/>
          <a:stretch>
            <a:fillRect/>
          </a:stretch>
        </p:blipFill>
        <p:spPr>
          <a:xfrm>
            <a:off x="1" y="0"/>
            <a:ext cx="12192000" cy="1333500"/>
          </a:xfrm>
          <a:prstGeom prst="rect">
            <a:avLst/>
          </a:prstGeom>
        </p:spPr>
      </p:pic>
      <p:sp>
        <p:nvSpPr>
          <p:cNvPr id="4" name="Rectangle 3">
            <a:extLst>
              <a:ext uri="{FF2B5EF4-FFF2-40B4-BE49-F238E27FC236}">
                <a16:creationId xmlns:a16="http://schemas.microsoft.com/office/drawing/2014/main" id="{615F8799-B1B1-4370-91DF-38A740D987B4}"/>
              </a:ext>
            </a:extLst>
          </p:cNvPr>
          <p:cNvSpPr/>
          <p:nvPr/>
        </p:nvSpPr>
        <p:spPr>
          <a:xfrm>
            <a:off x="10719875" y="1333500"/>
            <a:ext cx="1379845" cy="5524500"/>
          </a:xfrm>
          <a:prstGeom prst="rect">
            <a:avLst/>
          </a:prstGeom>
          <a:solidFill>
            <a:srgbClr val="3D485D"/>
          </a:solidFill>
          <a:ln>
            <a:noFill/>
          </a:ln>
        </p:spPr>
        <p:style>
          <a:lnRef idx="2">
            <a:schemeClr val="accent3"/>
          </a:lnRef>
          <a:fillRef idx="1001">
            <a:schemeClr val="dk2"/>
          </a:fillRef>
          <a:effectRef idx="0">
            <a:schemeClr val="accent3"/>
          </a:effectRef>
          <a:fontRef idx="minor">
            <a:schemeClr val="dk1"/>
          </a:fontRef>
        </p:style>
        <p:txBody>
          <a:bodyPr rtlCol="0" anchor="ctr"/>
          <a:lstStyle/>
          <a:p>
            <a:pPr algn="ctr"/>
            <a:endParaRPr lang="en-US"/>
          </a:p>
        </p:txBody>
      </p:sp>
      <p:grpSp>
        <p:nvGrpSpPr>
          <p:cNvPr id="5" name="Group 4">
            <a:extLst>
              <a:ext uri="{FF2B5EF4-FFF2-40B4-BE49-F238E27FC236}">
                <a16:creationId xmlns:a16="http://schemas.microsoft.com/office/drawing/2014/main" id="{D97E788C-E5D1-4B31-98EC-164B705942CE}"/>
              </a:ext>
            </a:extLst>
          </p:cNvPr>
          <p:cNvGrpSpPr/>
          <p:nvPr/>
        </p:nvGrpSpPr>
        <p:grpSpPr>
          <a:xfrm rot="5400000">
            <a:off x="10738076" y="603648"/>
            <a:ext cx="731520" cy="2209885"/>
            <a:chOff x="906464" y="1800225"/>
            <a:chExt cx="1441449" cy="2470149"/>
          </a:xfrm>
          <a:gradFill>
            <a:gsLst>
              <a:gs pos="50000">
                <a:srgbClr val="39AEB5"/>
              </a:gs>
              <a:gs pos="0">
                <a:srgbClr val="39AEB5"/>
              </a:gs>
              <a:gs pos="100000">
                <a:srgbClr val="39AEB5"/>
              </a:gs>
            </a:gsLst>
            <a:lin ang="5400000" scaled="1"/>
          </a:gradFill>
        </p:grpSpPr>
        <p:sp>
          <p:nvSpPr>
            <p:cNvPr id="6" name="Freeform 153">
              <a:extLst>
                <a:ext uri="{FF2B5EF4-FFF2-40B4-BE49-F238E27FC236}">
                  <a16:creationId xmlns:a16="http://schemas.microsoft.com/office/drawing/2014/main" id="{3E19FBD6-3376-456E-AB8E-776C8592C77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2">
              <a:extLst>
                <a:ext uri="{FF2B5EF4-FFF2-40B4-BE49-F238E27FC236}">
                  <a16:creationId xmlns:a16="http://schemas.microsoft.com/office/drawing/2014/main" id="{C2D5B9C1-15FF-4BD9-B905-0B7A06FDAF32}"/>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8" name="Freeform 156">
              <a:extLst>
                <a:ext uri="{FF2B5EF4-FFF2-40B4-BE49-F238E27FC236}">
                  <a16:creationId xmlns:a16="http://schemas.microsoft.com/office/drawing/2014/main" id="{EFF48BDD-CF5C-4D5D-A93E-B015DB0897C5}"/>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8">
              <a:extLst>
                <a:ext uri="{FF2B5EF4-FFF2-40B4-BE49-F238E27FC236}">
                  <a16:creationId xmlns:a16="http://schemas.microsoft.com/office/drawing/2014/main" id="{6A45FEC6-CA35-4034-A345-27BE5697E0CB}"/>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0" name="Freeform 159">
              <a:extLst>
                <a:ext uri="{FF2B5EF4-FFF2-40B4-BE49-F238E27FC236}">
                  <a16:creationId xmlns:a16="http://schemas.microsoft.com/office/drawing/2014/main" id="{DACD4867-5330-44B8-9FB4-D0F93227AD7E}"/>
                </a:ext>
              </a:extLst>
            </p:cNvPr>
            <p:cNvSpPr>
              <a:spLocks/>
            </p:cNvSpPr>
            <p:nvPr/>
          </p:nvSpPr>
          <p:spPr bwMode="auto">
            <a:xfrm>
              <a:off x="906464" y="1800227"/>
              <a:ext cx="1317624"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234247A9-B69B-4C3E-BFD8-7F1830848B2E}"/>
              </a:ext>
            </a:extLst>
          </p:cNvPr>
          <p:cNvGrpSpPr/>
          <p:nvPr/>
        </p:nvGrpSpPr>
        <p:grpSpPr>
          <a:xfrm rot="5400000">
            <a:off x="10736486" y="1344184"/>
            <a:ext cx="731520" cy="2209885"/>
            <a:chOff x="906463" y="1800225"/>
            <a:chExt cx="1441450" cy="2470149"/>
          </a:xfrm>
          <a:gradFill>
            <a:gsLst>
              <a:gs pos="100000">
                <a:srgbClr val="39A4AC"/>
              </a:gs>
              <a:gs pos="0">
                <a:srgbClr val="39A4AC"/>
              </a:gs>
              <a:gs pos="50000">
                <a:srgbClr val="39A4AC"/>
              </a:gs>
            </a:gsLst>
            <a:lin ang="5400000" scaled="1"/>
          </a:gradFill>
        </p:grpSpPr>
        <p:sp>
          <p:nvSpPr>
            <p:cNvPr id="12" name="Freeform 153">
              <a:extLst>
                <a:ext uri="{FF2B5EF4-FFF2-40B4-BE49-F238E27FC236}">
                  <a16:creationId xmlns:a16="http://schemas.microsoft.com/office/drawing/2014/main" id="{3E5C3084-92A1-4929-B6B9-11AABBCD116E}"/>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2">
              <a:extLst>
                <a:ext uri="{FF2B5EF4-FFF2-40B4-BE49-F238E27FC236}">
                  <a16:creationId xmlns:a16="http://schemas.microsoft.com/office/drawing/2014/main" id="{B5F2BFCE-6B40-4F71-B3B0-2D7D7A574099}"/>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14" name="Freeform 156">
              <a:extLst>
                <a:ext uri="{FF2B5EF4-FFF2-40B4-BE49-F238E27FC236}">
                  <a16:creationId xmlns:a16="http://schemas.microsoft.com/office/drawing/2014/main" id="{EBDC1D9B-1518-4A8E-9191-2806833094DE}"/>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8">
              <a:extLst>
                <a:ext uri="{FF2B5EF4-FFF2-40B4-BE49-F238E27FC236}">
                  <a16:creationId xmlns:a16="http://schemas.microsoft.com/office/drawing/2014/main" id="{3975E609-519E-43FA-9FCC-080C8B0829E2}"/>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6" name="Freeform 159">
              <a:extLst>
                <a:ext uri="{FF2B5EF4-FFF2-40B4-BE49-F238E27FC236}">
                  <a16:creationId xmlns:a16="http://schemas.microsoft.com/office/drawing/2014/main" id="{7F3DA082-CC6C-47EB-A8EB-B25E715A71E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89D518D0-BCAB-4C0B-ABA3-FB6A5FF4DE16}"/>
              </a:ext>
            </a:extLst>
          </p:cNvPr>
          <p:cNvGrpSpPr/>
          <p:nvPr/>
        </p:nvGrpSpPr>
        <p:grpSpPr>
          <a:xfrm rot="5400000">
            <a:off x="10730671" y="2134613"/>
            <a:ext cx="731520" cy="2209885"/>
            <a:chOff x="906463" y="1800225"/>
            <a:chExt cx="1441450" cy="2470149"/>
          </a:xfrm>
          <a:gradFill>
            <a:gsLst>
              <a:gs pos="0">
                <a:srgbClr val="39AEB5"/>
              </a:gs>
              <a:gs pos="50000">
                <a:srgbClr val="39AEB5"/>
              </a:gs>
              <a:gs pos="100000">
                <a:srgbClr val="39AEB5"/>
              </a:gs>
            </a:gsLst>
            <a:lin ang="5400000" scaled="1"/>
          </a:gradFill>
        </p:grpSpPr>
        <p:sp>
          <p:nvSpPr>
            <p:cNvPr id="18" name="Freeform 153">
              <a:extLst>
                <a:ext uri="{FF2B5EF4-FFF2-40B4-BE49-F238E27FC236}">
                  <a16:creationId xmlns:a16="http://schemas.microsoft.com/office/drawing/2014/main" id="{B9875218-E593-43BB-B049-3336639D3A6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2">
              <a:extLst>
                <a:ext uri="{FF2B5EF4-FFF2-40B4-BE49-F238E27FC236}">
                  <a16:creationId xmlns:a16="http://schemas.microsoft.com/office/drawing/2014/main" id="{2212A03D-B77C-46B5-B92B-1FC8CE016CBF}"/>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0" name="Freeform 156">
              <a:extLst>
                <a:ext uri="{FF2B5EF4-FFF2-40B4-BE49-F238E27FC236}">
                  <a16:creationId xmlns:a16="http://schemas.microsoft.com/office/drawing/2014/main" id="{02880C92-8118-4641-84E7-3B6B52EBF8F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58">
              <a:extLst>
                <a:ext uri="{FF2B5EF4-FFF2-40B4-BE49-F238E27FC236}">
                  <a16:creationId xmlns:a16="http://schemas.microsoft.com/office/drawing/2014/main" id="{5AFB77BF-75DB-4A84-B6A0-A3EC5174AA06}"/>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2" name="Freeform 159">
              <a:extLst>
                <a:ext uri="{FF2B5EF4-FFF2-40B4-BE49-F238E27FC236}">
                  <a16:creationId xmlns:a16="http://schemas.microsoft.com/office/drawing/2014/main" id="{8C2ECFF3-8F6A-4BED-BC68-310040348B46}"/>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CBBF5B03-9902-48B4-B8AD-CC21541E550C}"/>
              </a:ext>
            </a:extLst>
          </p:cNvPr>
          <p:cNvGrpSpPr/>
          <p:nvPr/>
        </p:nvGrpSpPr>
        <p:grpSpPr>
          <a:xfrm rot="5400000">
            <a:off x="10735949" y="2937330"/>
            <a:ext cx="731520" cy="2209885"/>
            <a:chOff x="906463" y="1800225"/>
            <a:chExt cx="1441450" cy="2470149"/>
          </a:xfrm>
          <a:gradFill>
            <a:gsLst>
              <a:gs pos="0">
                <a:srgbClr val="39AEB5"/>
              </a:gs>
              <a:gs pos="50000">
                <a:srgbClr val="39AEB5"/>
              </a:gs>
              <a:gs pos="100000">
                <a:srgbClr val="39AEB5"/>
              </a:gs>
            </a:gsLst>
            <a:lin ang="5400000" scaled="1"/>
          </a:gradFill>
        </p:grpSpPr>
        <p:sp>
          <p:nvSpPr>
            <p:cNvPr id="24" name="Freeform 153">
              <a:extLst>
                <a:ext uri="{FF2B5EF4-FFF2-40B4-BE49-F238E27FC236}">
                  <a16:creationId xmlns:a16="http://schemas.microsoft.com/office/drawing/2014/main" id="{CB12E5E2-A3C6-4DB4-9B51-45F792B83CB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2">
              <a:extLst>
                <a:ext uri="{FF2B5EF4-FFF2-40B4-BE49-F238E27FC236}">
                  <a16:creationId xmlns:a16="http://schemas.microsoft.com/office/drawing/2014/main" id="{27F34F1B-8934-4D24-A1D8-67FAF79F900B}"/>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6" name="Freeform 156">
              <a:extLst>
                <a:ext uri="{FF2B5EF4-FFF2-40B4-BE49-F238E27FC236}">
                  <a16:creationId xmlns:a16="http://schemas.microsoft.com/office/drawing/2014/main" id="{8BECDD37-F438-44C3-884B-859F836811C7}"/>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8">
              <a:extLst>
                <a:ext uri="{FF2B5EF4-FFF2-40B4-BE49-F238E27FC236}">
                  <a16:creationId xmlns:a16="http://schemas.microsoft.com/office/drawing/2014/main" id="{11A6409B-8F54-489D-BF58-3F2EDFF4E239}"/>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8" name="Freeform 159">
              <a:extLst>
                <a:ext uri="{FF2B5EF4-FFF2-40B4-BE49-F238E27FC236}">
                  <a16:creationId xmlns:a16="http://schemas.microsoft.com/office/drawing/2014/main" id="{D1AD4CBF-90AF-49C6-8B99-21009F46E0DC}"/>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0C1C3AA8-7716-4381-8D23-5B95073A2C92}"/>
              </a:ext>
            </a:extLst>
          </p:cNvPr>
          <p:cNvGrpSpPr/>
          <p:nvPr/>
        </p:nvGrpSpPr>
        <p:grpSpPr>
          <a:xfrm rot="5400000">
            <a:off x="10734360" y="3720664"/>
            <a:ext cx="731520" cy="2209885"/>
            <a:chOff x="906463" y="1800225"/>
            <a:chExt cx="1441450" cy="2470149"/>
          </a:xfrm>
          <a:gradFill>
            <a:gsLst>
              <a:gs pos="0">
                <a:schemeClr val="bg1"/>
              </a:gs>
              <a:gs pos="50000">
                <a:schemeClr val="bg2">
                  <a:lumMod val="50000"/>
                </a:schemeClr>
              </a:gs>
              <a:gs pos="100000">
                <a:schemeClr val="bg2">
                  <a:lumMod val="10000"/>
                </a:schemeClr>
              </a:gs>
            </a:gsLst>
            <a:lin ang="5400000" scaled="1"/>
          </a:gradFill>
        </p:grpSpPr>
        <p:sp>
          <p:nvSpPr>
            <p:cNvPr id="30" name="Freeform 153">
              <a:extLst>
                <a:ext uri="{FF2B5EF4-FFF2-40B4-BE49-F238E27FC236}">
                  <a16:creationId xmlns:a16="http://schemas.microsoft.com/office/drawing/2014/main" id="{DA5003B9-5C89-40AA-8101-DA9C1044BA2C}"/>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2">
              <a:extLst>
                <a:ext uri="{FF2B5EF4-FFF2-40B4-BE49-F238E27FC236}">
                  <a16:creationId xmlns:a16="http://schemas.microsoft.com/office/drawing/2014/main" id="{B7609A16-D1DB-4A93-AB5C-F28F5672F145}"/>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2" name="Freeform 156">
              <a:extLst>
                <a:ext uri="{FF2B5EF4-FFF2-40B4-BE49-F238E27FC236}">
                  <a16:creationId xmlns:a16="http://schemas.microsoft.com/office/drawing/2014/main" id="{25ED93B0-D275-4826-B405-A7000C29EA41}"/>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58">
              <a:extLst>
                <a:ext uri="{FF2B5EF4-FFF2-40B4-BE49-F238E27FC236}">
                  <a16:creationId xmlns:a16="http://schemas.microsoft.com/office/drawing/2014/main" id="{4E080D33-0AE2-4BA4-B176-FA265C8AC57F}"/>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4" name="Freeform 159">
              <a:extLst>
                <a:ext uri="{FF2B5EF4-FFF2-40B4-BE49-F238E27FC236}">
                  <a16:creationId xmlns:a16="http://schemas.microsoft.com/office/drawing/2014/main" id="{0402EC92-389C-4897-B036-AD243DA68C09}"/>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07B59115-3746-4554-AB1F-477B1F4F9D48}"/>
              </a:ext>
            </a:extLst>
          </p:cNvPr>
          <p:cNvGrpSpPr/>
          <p:nvPr/>
        </p:nvGrpSpPr>
        <p:grpSpPr>
          <a:xfrm rot="5400000">
            <a:off x="10732770" y="4557005"/>
            <a:ext cx="731520" cy="2209885"/>
            <a:chOff x="906463" y="1800225"/>
            <a:chExt cx="1441450" cy="2470149"/>
          </a:xfrm>
          <a:gradFill>
            <a:gsLst>
              <a:gs pos="0">
                <a:srgbClr val="39AEB5"/>
              </a:gs>
              <a:gs pos="50000">
                <a:srgbClr val="39AEB5"/>
              </a:gs>
              <a:gs pos="100000">
                <a:srgbClr val="39AEB5"/>
              </a:gs>
            </a:gsLst>
            <a:lin ang="5400000" scaled="1"/>
          </a:gradFill>
        </p:grpSpPr>
        <p:sp>
          <p:nvSpPr>
            <p:cNvPr id="36" name="Freeform 153">
              <a:extLst>
                <a:ext uri="{FF2B5EF4-FFF2-40B4-BE49-F238E27FC236}">
                  <a16:creationId xmlns:a16="http://schemas.microsoft.com/office/drawing/2014/main" id="{2700CEF1-BB30-4E1E-AD78-6A45F12DCDF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2">
              <a:extLst>
                <a:ext uri="{FF2B5EF4-FFF2-40B4-BE49-F238E27FC236}">
                  <a16:creationId xmlns:a16="http://schemas.microsoft.com/office/drawing/2014/main" id="{31F32380-E6E8-4E82-B293-40920BE50CFE}"/>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8" name="Freeform 156">
              <a:extLst>
                <a:ext uri="{FF2B5EF4-FFF2-40B4-BE49-F238E27FC236}">
                  <a16:creationId xmlns:a16="http://schemas.microsoft.com/office/drawing/2014/main" id="{5126D2C9-3273-4D37-976F-168E0A48730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58">
              <a:extLst>
                <a:ext uri="{FF2B5EF4-FFF2-40B4-BE49-F238E27FC236}">
                  <a16:creationId xmlns:a16="http://schemas.microsoft.com/office/drawing/2014/main" id="{3C87530B-F612-4952-910F-5C41D3416A3C}"/>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0" name="Freeform 159">
              <a:extLst>
                <a:ext uri="{FF2B5EF4-FFF2-40B4-BE49-F238E27FC236}">
                  <a16:creationId xmlns:a16="http://schemas.microsoft.com/office/drawing/2014/main" id="{8FF1B713-E597-4643-B4DB-0F22A2631C84}"/>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17AEDA47-8804-44D6-9F74-827204259E12}"/>
              </a:ext>
            </a:extLst>
          </p:cNvPr>
          <p:cNvGrpSpPr/>
          <p:nvPr/>
        </p:nvGrpSpPr>
        <p:grpSpPr>
          <a:xfrm rot="5400000">
            <a:off x="10735344" y="5373301"/>
            <a:ext cx="731520" cy="2209885"/>
            <a:chOff x="906463" y="1800225"/>
            <a:chExt cx="1441450" cy="2470149"/>
          </a:xfrm>
          <a:gradFill>
            <a:gsLst>
              <a:gs pos="0">
                <a:srgbClr val="39AEB5"/>
              </a:gs>
              <a:gs pos="50000">
                <a:srgbClr val="39AEB5"/>
              </a:gs>
              <a:gs pos="100000">
                <a:srgbClr val="39AEB5"/>
              </a:gs>
            </a:gsLst>
            <a:lin ang="5400000" scaled="1"/>
          </a:gradFill>
        </p:grpSpPr>
        <p:sp>
          <p:nvSpPr>
            <p:cNvPr id="42" name="Freeform 153">
              <a:extLst>
                <a:ext uri="{FF2B5EF4-FFF2-40B4-BE49-F238E27FC236}">
                  <a16:creationId xmlns:a16="http://schemas.microsoft.com/office/drawing/2014/main" id="{2225A750-BE81-48BA-988E-C9BEF49C16A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2">
              <a:extLst>
                <a:ext uri="{FF2B5EF4-FFF2-40B4-BE49-F238E27FC236}">
                  <a16:creationId xmlns:a16="http://schemas.microsoft.com/office/drawing/2014/main" id="{D932EA06-3A7D-49F2-A3F5-5967D043B46A}"/>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44" name="Freeform 156">
              <a:extLst>
                <a:ext uri="{FF2B5EF4-FFF2-40B4-BE49-F238E27FC236}">
                  <a16:creationId xmlns:a16="http://schemas.microsoft.com/office/drawing/2014/main" id="{DCCE2700-65CE-4808-97DF-BED4F4A49F12}"/>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58">
              <a:extLst>
                <a:ext uri="{FF2B5EF4-FFF2-40B4-BE49-F238E27FC236}">
                  <a16:creationId xmlns:a16="http://schemas.microsoft.com/office/drawing/2014/main" id="{B1AB9BA5-662B-4ABC-885F-CBF48F9606ED}"/>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6" name="Freeform 159">
              <a:extLst>
                <a:ext uri="{FF2B5EF4-FFF2-40B4-BE49-F238E27FC236}">
                  <a16:creationId xmlns:a16="http://schemas.microsoft.com/office/drawing/2014/main" id="{EED12348-D1AF-46F6-AD3B-03B3B7DB843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sp>
        <p:nvSpPr>
          <p:cNvPr id="47" name="Frame 46">
            <a:extLst>
              <a:ext uri="{FF2B5EF4-FFF2-40B4-BE49-F238E27FC236}">
                <a16:creationId xmlns:a16="http://schemas.microsoft.com/office/drawing/2014/main" id="{43F4B992-173B-4CF7-9ACF-68236642A3DA}"/>
              </a:ext>
            </a:extLst>
          </p:cNvPr>
          <p:cNvSpPr/>
          <p:nvPr/>
        </p:nvSpPr>
        <p:spPr>
          <a:xfrm>
            <a:off x="40625" y="1406771"/>
            <a:ext cx="9902301" cy="5385727"/>
          </a:xfrm>
          <a:prstGeom prst="frame">
            <a:avLst>
              <a:gd name="adj1" fmla="val 887"/>
            </a:avLst>
          </a:prstGeom>
          <a:solidFill>
            <a:srgbClr val="39AEB5"/>
          </a:solidFill>
          <a:ln>
            <a:solidFill>
              <a:srgbClr val="39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solidFill>
                <a:schemeClr val="tx1"/>
              </a:solidFill>
            </a:endParaRPr>
          </a:p>
        </p:txBody>
      </p:sp>
      <p:sp>
        <p:nvSpPr>
          <p:cNvPr id="48" name="TextBox 47">
            <a:extLst>
              <a:ext uri="{FF2B5EF4-FFF2-40B4-BE49-F238E27FC236}">
                <a16:creationId xmlns:a16="http://schemas.microsoft.com/office/drawing/2014/main" id="{774C85AC-F78C-4F69-8B5B-03AABECA2C33}"/>
              </a:ext>
            </a:extLst>
          </p:cNvPr>
          <p:cNvSpPr txBox="1"/>
          <p:nvPr/>
        </p:nvSpPr>
        <p:spPr>
          <a:xfrm>
            <a:off x="4990" y="1037437"/>
            <a:ext cx="416258" cy="369332"/>
          </a:xfrm>
          <a:prstGeom prst="rect">
            <a:avLst/>
          </a:prstGeom>
          <a:noFill/>
        </p:spPr>
        <p:txBody>
          <a:bodyPr wrap="square" rtlCol="0">
            <a:spAutoFit/>
          </a:bodyPr>
          <a:lstStyle/>
          <a:p>
            <a:r>
              <a:rPr lang="fa-IR" dirty="0">
                <a:latin typeface="Times New Roman" panose="02020603050405020304" pitchFamily="18" charset="0"/>
                <a:cs typeface="Times New Roman" panose="02020603050405020304" pitchFamily="18" charset="0"/>
              </a:rPr>
              <a:t>10</a:t>
            </a:r>
            <a:endParaRPr lang="en-US" dirty="0">
              <a:latin typeface="Times New Roman" panose="02020603050405020304" pitchFamily="18" charset="0"/>
              <a:cs typeface="Times New Roman" panose="02020603050405020304" pitchFamily="18" charset="0"/>
            </a:endParaRPr>
          </a:p>
        </p:txBody>
      </p:sp>
      <p:sp>
        <p:nvSpPr>
          <p:cNvPr id="62" name="Title 1">
            <a:extLst>
              <a:ext uri="{FF2B5EF4-FFF2-40B4-BE49-F238E27FC236}">
                <a16:creationId xmlns:a16="http://schemas.microsoft.com/office/drawing/2014/main" id="{53A911B7-0C40-4DE5-8F4B-E994B9F196FD}"/>
              </a:ext>
            </a:extLst>
          </p:cNvPr>
          <p:cNvSpPr txBox="1">
            <a:spLocks/>
          </p:cNvSpPr>
          <p:nvPr/>
        </p:nvSpPr>
        <p:spPr>
          <a:xfrm>
            <a:off x="-92764" y="628420"/>
            <a:ext cx="9593692"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just" rtl="1"/>
            <a:r>
              <a:rPr lang="fa-IR" sz="2400" dirty="0">
                <a:solidFill>
                  <a:schemeClr val="bg1"/>
                </a:solidFill>
                <a:cs typeface="B Nazanin" panose="00000400000000000000" pitchFamily="2" charset="-78"/>
              </a:rPr>
              <a:t>رویکرد پیشنهادی</a:t>
            </a:r>
            <a:r>
              <a:rPr lang="en-US" sz="2400" dirty="0">
                <a:solidFill>
                  <a:schemeClr val="bg1"/>
                </a:solidFill>
                <a:cs typeface="B Nazanin" panose="00000400000000000000" pitchFamily="2" charset="-78"/>
              </a:rPr>
              <a:t>-</a:t>
            </a:r>
            <a:r>
              <a:rPr lang="fa-IR" sz="2400" dirty="0">
                <a:solidFill>
                  <a:schemeClr val="bg1"/>
                </a:solidFill>
                <a:cs typeface="B Nazanin" panose="00000400000000000000" pitchFamily="2" charset="-78"/>
              </a:rPr>
              <a:t> انتخاب مجموعه دادگان – مرحله 3 و 4 و 5</a:t>
            </a:r>
            <a:endParaRPr lang="en-US" sz="2400" b="0" dirty="0">
              <a:solidFill>
                <a:schemeClr val="bg1"/>
              </a:solidFill>
              <a:cs typeface="B Nazanin" panose="00000400000000000000" pitchFamily="2" charset="-78"/>
            </a:endParaRPr>
          </a:p>
        </p:txBody>
      </p:sp>
      <p:sp>
        <p:nvSpPr>
          <p:cNvPr id="56" name="Title 1">
            <a:extLst>
              <a:ext uri="{FF2B5EF4-FFF2-40B4-BE49-F238E27FC236}">
                <a16:creationId xmlns:a16="http://schemas.microsoft.com/office/drawing/2014/main" id="{2B7A13E3-A9FE-44F9-B627-4CEE0320B66C}"/>
              </a:ext>
            </a:extLst>
          </p:cNvPr>
          <p:cNvSpPr txBox="1">
            <a:spLocks/>
          </p:cNvSpPr>
          <p:nvPr/>
        </p:nvSpPr>
        <p:spPr>
          <a:xfrm>
            <a:off x="10706433" y="1319140"/>
            <a:ext cx="1263996"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dirty="0">
                <a:solidFill>
                  <a:schemeClr val="bg1"/>
                </a:solidFill>
                <a:cs typeface="B Nazanin" panose="00000400000000000000" pitchFamily="2" charset="-78"/>
              </a:rPr>
              <a:t>چکیده</a:t>
            </a:r>
            <a:endParaRPr lang="en-US" sz="3600" b="0" dirty="0">
              <a:solidFill>
                <a:schemeClr val="bg1"/>
              </a:solidFill>
              <a:cs typeface="B Nazanin" panose="00000400000000000000" pitchFamily="2" charset="-78"/>
            </a:endParaRPr>
          </a:p>
        </p:txBody>
      </p:sp>
      <p:sp>
        <p:nvSpPr>
          <p:cNvPr id="57" name="Title 1">
            <a:extLst>
              <a:ext uri="{FF2B5EF4-FFF2-40B4-BE49-F238E27FC236}">
                <a16:creationId xmlns:a16="http://schemas.microsoft.com/office/drawing/2014/main" id="{83982A80-7220-4605-A72E-C87EB1585B13}"/>
              </a:ext>
            </a:extLst>
          </p:cNvPr>
          <p:cNvSpPr txBox="1">
            <a:spLocks/>
          </p:cNvSpPr>
          <p:nvPr/>
        </p:nvSpPr>
        <p:spPr>
          <a:xfrm>
            <a:off x="10493445" y="2084242"/>
            <a:ext cx="1499761"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b="0" dirty="0">
                <a:solidFill>
                  <a:schemeClr val="bg1"/>
                </a:solidFill>
                <a:cs typeface="B Nazanin" panose="00000400000000000000" pitchFamily="2" charset="-78"/>
              </a:rPr>
              <a:t>بیان مسأله</a:t>
            </a:r>
            <a:endParaRPr lang="en-US" sz="3600" b="0" dirty="0">
              <a:solidFill>
                <a:schemeClr val="bg1"/>
              </a:solidFill>
              <a:cs typeface="B Nazanin" panose="00000400000000000000" pitchFamily="2" charset="-78"/>
            </a:endParaRPr>
          </a:p>
        </p:txBody>
      </p:sp>
      <p:sp>
        <p:nvSpPr>
          <p:cNvPr id="58" name="Title 1">
            <a:extLst>
              <a:ext uri="{FF2B5EF4-FFF2-40B4-BE49-F238E27FC236}">
                <a16:creationId xmlns:a16="http://schemas.microsoft.com/office/drawing/2014/main" id="{29A3561F-A146-4A7D-A7A1-8DA1572F5076}"/>
              </a:ext>
            </a:extLst>
          </p:cNvPr>
          <p:cNvSpPr txBox="1">
            <a:spLocks/>
          </p:cNvSpPr>
          <p:nvPr/>
        </p:nvSpPr>
        <p:spPr>
          <a:xfrm>
            <a:off x="10321708" y="2813525"/>
            <a:ext cx="1720275"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تعاریف و مفاهیم</a:t>
            </a:r>
            <a:endParaRPr lang="en-US" sz="2400" b="0" dirty="0">
              <a:solidFill>
                <a:schemeClr val="bg1"/>
              </a:solidFill>
              <a:cs typeface="B Nazanin" panose="00000400000000000000" pitchFamily="2" charset="-78"/>
            </a:endParaRPr>
          </a:p>
        </p:txBody>
      </p:sp>
      <p:sp>
        <p:nvSpPr>
          <p:cNvPr id="59" name="Title 1">
            <a:extLst>
              <a:ext uri="{FF2B5EF4-FFF2-40B4-BE49-F238E27FC236}">
                <a16:creationId xmlns:a16="http://schemas.microsoft.com/office/drawing/2014/main" id="{D012E460-647C-4276-AD5A-03B8EBD6A424}"/>
              </a:ext>
            </a:extLst>
          </p:cNvPr>
          <p:cNvSpPr txBox="1">
            <a:spLocks/>
          </p:cNvSpPr>
          <p:nvPr/>
        </p:nvSpPr>
        <p:spPr>
          <a:xfrm>
            <a:off x="10296567" y="3635453"/>
            <a:ext cx="1808293"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پیشینه پژوهش</a:t>
            </a:r>
            <a:endParaRPr lang="en-US" sz="2400" b="0" dirty="0">
              <a:solidFill>
                <a:schemeClr val="bg1"/>
              </a:solidFill>
              <a:cs typeface="B Nazanin" panose="00000400000000000000" pitchFamily="2" charset="-78"/>
            </a:endParaRPr>
          </a:p>
        </p:txBody>
      </p:sp>
      <p:sp>
        <p:nvSpPr>
          <p:cNvPr id="60" name="Title 1">
            <a:extLst>
              <a:ext uri="{FF2B5EF4-FFF2-40B4-BE49-F238E27FC236}">
                <a16:creationId xmlns:a16="http://schemas.microsoft.com/office/drawing/2014/main" id="{0676B1A8-86E2-443D-BFAD-6A552D4DE2A6}"/>
              </a:ext>
            </a:extLst>
          </p:cNvPr>
          <p:cNvSpPr txBox="1">
            <a:spLocks/>
          </p:cNvSpPr>
          <p:nvPr/>
        </p:nvSpPr>
        <p:spPr>
          <a:xfrm>
            <a:off x="10128008" y="4378769"/>
            <a:ext cx="2072352"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tx1"/>
                </a:solidFill>
                <a:cs typeface="B Nazanin" panose="00000400000000000000" pitchFamily="2" charset="-78"/>
              </a:rPr>
              <a:t>رویکرد پیشنهادی</a:t>
            </a:r>
            <a:endParaRPr lang="en-US" sz="2400" b="0" dirty="0">
              <a:solidFill>
                <a:schemeClr val="tx1"/>
              </a:solidFill>
              <a:cs typeface="B Nazanin" panose="00000400000000000000" pitchFamily="2" charset="-78"/>
            </a:endParaRPr>
          </a:p>
        </p:txBody>
      </p:sp>
      <p:sp>
        <p:nvSpPr>
          <p:cNvPr id="61" name="Title 1">
            <a:extLst>
              <a:ext uri="{FF2B5EF4-FFF2-40B4-BE49-F238E27FC236}">
                <a16:creationId xmlns:a16="http://schemas.microsoft.com/office/drawing/2014/main" id="{FA5A9BF6-DF85-40CC-ACB9-49DEF81B68E7}"/>
              </a:ext>
            </a:extLst>
          </p:cNvPr>
          <p:cNvSpPr txBox="1">
            <a:spLocks/>
          </p:cNvSpPr>
          <p:nvPr/>
        </p:nvSpPr>
        <p:spPr>
          <a:xfrm>
            <a:off x="10409765" y="5265262"/>
            <a:ext cx="1673159"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تجزیه و تحلیل</a:t>
            </a:r>
            <a:endParaRPr lang="en-US" sz="2400" b="0" dirty="0">
              <a:solidFill>
                <a:schemeClr val="bg1"/>
              </a:solidFill>
              <a:cs typeface="B Nazanin" panose="00000400000000000000" pitchFamily="2" charset="-78"/>
            </a:endParaRPr>
          </a:p>
        </p:txBody>
      </p:sp>
      <p:sp>
        <p:nvSpPr>
          <p:cNvPr id="63" name="Title 1">
            <a:extLst>
              <a:ext uri="{FF2B5EF4-FFF2-40B4-BE49-F238E27FC236}">
                <a16:creationId xmlns:a16="http://schemas.microsoft.com/office/drawing/2014/main" id="{04BC9AD6-7F54-48CD-8FD2-6D862F90270C}"/>
              </a:ext>
            </a:extLst>
          </p:cNvPr>
          <p:cNvSpPr txBox="1">
            <a:spLocks/>
          </p:cNvSpPr>
          <p:nvPr/>
        </p:nvSpPr>
        <p:spPr>
          <a:xfrm>
            <a:off x="10116208" y="6047883"/>
            <a:ext cx="2070903"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نتایج و پیشنهادات</a:t>
            </a:r>
            <a:endParaRPr lang="en-US" sz="2400" b="0" dirty="0">
              <a:solidFill>
                <a:schemeClr val="bg1"/>
              </a:solidFill>
              <a:cs typeface="B Nazanin" panose="00000400000000000000" pitchFamily="2" charset="-78"/>
            </a:endParaRPr>
          </a:p>
        </p:txBody>
      </p:sp>
      <p:sp>
        <p:nvSpPr>
          <p:cNvPr id="65" name="TextBox 64">
            <a:extLst>
              <a:ext uri="{FF2B5EF4-FFF2-40B4-BE49-F238E27FC236}">
                <a16:creationId xmlns:a16="http://schemas.microsoft.com/office/drawing/2014/main" id="{47D23428-84E2-4CBA-858A-59391EE306E5}"/>
              </a:ext>
            </a:extLst>
          </p:cNvPr>
          <p:cNvSpPr txBox="1"/>
          <p:nvPr/>
        </p:nvSpPr>
        <p:spPr>
          <a:xfrm>
            <a:off x="5538830" y="1658302"/>
            <a:ext cx="4171949" cy="1277786"/>
          </a:xfrm>
          <a:prstGeom prst="rect">
            <a:avLst/>
          </a:prstGeom>
          <a:solidFill>
            <a:schemeClr val="accent2">
              <a:lumMod val="60000"/>
              <a:lumOff val="40000"/>
            </a:schemeClr>
          </a:solidFill>
        </p:spPr>
        <p:txBody>
          <a:bodyPr wrap="square">
            <a:spAutoFit/>
          </a:bodyPr>
          <a:lstStyle/>
          <a:p>
            <a:pPr algn="just" rtl="1">
              <a:lnSpc>
                <a:spcPct val="107000"/>
              </a:lnSpc>
              <a:spcAft>
                <a:spcPts val="800"/>
              </a:spcAft>
            </a:pPr>
            <a:r>
              <a:rPr lang="fa-IR"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مرحله سوم) در این مرحله برای هر بستری بیمار دو سری زمانی در دسترس است؛ یکی سری زمانی مربوط به درجه </a:t>
            </a:r>
            <a:r>
              <a:rPr lang="en-US"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SOFA</a:t>
            </a:r>
            <a:r>
              <a:rPr lang="fa-IR"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دیگری سری زمانی مربوط به علائم حیاتی بیمار. </a:t>
            </a:r>
            <a:endParaRPr lang="fa-IR" b="1" dirty="0">
              <a:solidFill>
                <a:srgbClr val="000000"/>
              </a:solidFill>
              <a:effectLst/>
              <a:latin typeface="B Nazanin" panose="00000400000000000000" pitchFamily="2" charset="-78"/>
              <a:ea typeface="Calibri" panose="020F0502020204030204" pitchFamily="34" charset="0"/>
              <a:cs typeface="B Nazanin" panose="00000400000000000000" pitchFamily="2" charset="-78"/>
            </a:endParaRPr>
          </a:p>
        </p:txBody>
      </p:sp>
      <p:sp>
        <p:nvSpPr>
          <p:cNvPr id="73" name="TextBox 72">
            <a:extLst>
              <a:ext uri="{FF2B5EF4-FFF2-40B4-BE49-F238E27FC236}">
                <a16:creationId xmlns:a16="http://schemas.microsoft.com/office/drawing/2014/main" id="{57B2C952-E9E6-4D2E-867A-9FB437248803}"/>
              </a:ext>
            </a:extLst>
          </p:cNvPr>
          <p:cNvSpPr txBox="1"/>
          <p:nvPr/>
        </p:nvSpPr>
        <p:spPr>
          <a:xfrm>
            <a:off x="5476607" y="3583614"/>
            <a:ext cx="4252629" cy="981423"/>
          </a:xfrm>
          <a:prstGeom prst="rect">
            <a:avLst/>
          </a:prstGeom>
          <a:solidFill>
            <a:schemeClr val="accent1">
              <a:lumMod val="60000"/>
              <a:lumOff val="40000"/>
            </a:schemeClr>
          </a:solidFill>
        </p:spPr>
        <p:txBody>
          <a:bodyPr wrap="square">
            <a:spAutoFit/>
          </a:bodyPr>
          <a:lstStyle/>
          <a:p>
            <a:pPr algn="just" rtl="1">
              <a:lnSpc>
                <a:spcPct val="107000"/>
              </a:lnSpc>
              <a:spcAft>
                <a:spcPts val="800"/>
              </a:spcAft>
            </a:pPr>
            <a:r>
              <a:rPr lang="fa-IR"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مرحله چهارم) با توجه به مقدار درجه </a:t>
            </a:r>
            <a:r>
              <a:rPr lang="en-US"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SOFA</a:t>
            </a:r>
            <a:r>
              <a:rPr lang="fa-IR"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زمان شروع سپسیس می­توان، کلاس یک بستری بیمار را مشخص کرد.</a:t>
            </a:r>
            <a:endParaRPr lang="en-US" b="1" dirty="0">
              <a:effectLst/>
              <a:latin typeface="Calibri" panose="020F0502020204030204" pitchFamily="34" charset="0"/>
              <a:ea typeface="Calibri" panose="020F0502020204030204" pitchFamily="34" charset="0"/>
              <a:cs typeface="Arial" panose="020B0604020202020204" pitchFamily="34" charset="0"/>
            </a:endParaRPr>
          </a:p>
        </p:txBody>
      </p:sp>
      <p:cxnSp>
        <p:nvCxnSpPr>
          <p:cNvPr id="55" name="Straight Connector 54">
            <a:extLst>
              <a:ext uri="{FF2B5EF4-FFF2-40B4-BE49-F238E27FC236}">
                <a16:creationId xmlns:a16="http://schemas.microsoft.com/office/drawing/2014/main" id="{D40A49AB-9EF2-400B-A067-230C2C06DBEE}"/>
              </a:ext>
            </a:extLst>
          </p:cNvPr>
          <p:cNvCxnSpPr/>
          <p:nvPr/>
        </p:nvCxnSpPr>
        <p:spPr>
          <a:xfrm>
            <a:off x="323339" y="3382842"/>
            <a:ext cx="9092092"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79DDAF7-D721-4C1C-AD8C-9CD9401E8C7E}"/>
              </a:ext>
            </a:extLst>
          </p:cNvPr>
          <p:cNvGrpSpPr/>
          <p:nvPr/>
        </p:nvGrpSpPr>
        <p:grpSpPr>
          <a:xfrm>
            <a:off x="158634" y="3435473"/>
            <a:ext cx="5001995" cy="2045380"/>
            <a:chOff x="163265" y="4668676"/>
            <a:chExt cx="5001995" cy="2045380"/>
          </a:xfrm>
        </p:grpSpPr>
        <p:grpSp>
          <p:nvGrpSpPr>
            <p:cNvPr id="50" name="Group 49">
              <a:extLst>
                <a:ext uri="{FF2B5EF4-FFF2-40B4-BE49-F238E27FC236}">
                  <a16:creationId xmlns:a16="http://schemas.microsoft.com/office/drawing/2014/main" id="{451A09D5-C404-4DF6-8F40-4CCCD7B68F4A}"/>
                </a:ext>
              </a:extLst>
            </p:cNvPr>
            <p:cNvGrpSpPr/>
            <p:nvPr/>
          </p:nvGrpSpPr>
          <p:grpSpPr>
            <a:xfrm>
              <a:off x="163265" y="4668676"/>
              <a:ext cx="5001995" cy="2045380"/>
              <a:chOff x="163265" y="4668676"/>
              <a:chExt cx="5001995" cy="2045380"/>
            </a:xfrm>
          </p:grpSpPr>
          <p:grpSp>
            <p:nvGrpSpPr>
              <p:cNvPr id="110" name="Group 109">
                <a:extLst>
                  <a:ext uri="{FF2B5EF4-FFF2-40B4-BE49-F238E27FC236}">
                    <a16:creationId xmlns:a16="http://schemas.microsoft.com/office/drawing/2014/main" id="{257E3992-B08D-4310-BAA2-8C15D6DE7A9D}"/>
                  </a:ext>
                </a:extLst>
              </p:cNvPr>
              <p:cNvGrpSpPr/>
              <p:nvPr/>
            </p:nvGrpSpPr>
            <p:grpSpPr>
              <a:xfrm>
                <a:off x="163265" y="5031697"/>
                <a:ext cx="5001995" cy="1682359"/>
                <a:chOff x="565135" y="4600122"/>
                <a:chExt cx="5001995" cy="1682359"/>
              </a:xfrm>
            </p:grpSpPr>
            <p:grpSp>
              <p:nvGrpSpPr>
                <p:cNvPr id="109" name="Group 108">
                  <a:extLst>
                    <a:ext uri="{FF2B5EF4-FFF2-40B4-BE49-F238E27FC236}">
                      <a16:creationId xmlns:a16="http://schemas.microsoft.com/office/drawing/2014/main" id="{1B8D0734-7135-42B5-BFE9-7953CBC8EA9F}"/>
                    </a:ext>
                  </a:extLst>
                </p:cNvPr>
                <p:cNvGrpSpPr/>
                <p:nvPr/>
              </p:nvGrpSpPr>
              <p:grpSpPr>
                <a:xfrm>
                  <a:off x="565135" y="4600122"/>
                  <a:ext cx="5001995" cy="1682359"/>
                  <a:chOff x="555461" y="4458573"/>
                  <a:chExt cx="5001995" cy="1682359"/>
                </a:xfrm>
              </p:grpSpPr>
              <p:grpSp>
                <p:nvGrpSpPr>
                  <p:cNvPr id="108" name="Group 107">
                    <a:extLst>
                      <a:ext uri="{FF2B5EF4-FFF2-40B4-BE49-F238E27FC236}">
                        <a16:creationId xmlns:a16="http://schemas.microsoft.com/office/drawing/2014/main" id="{AFF69E9A-56FD-4F27-A7FD-EA74FB1BBD34}"/>
                      </a:ext>
                    </a:extLst>
                  </p:cNvPr>
                  <p:cNvGrpSpPr/>
                  <p:nvPr/>
                </p:nvGrpSpPr>
                <p:grpSpPr>
                  <a:xfrm>
                    <a:off x="555461" y="4458573"/>
                    <a:ext cx="5001995" cy="1682359"/>
                    <a:chOff x="565135" y="4459846"/>
                    <a:chExt cx="5001995" cy="1682359"/>
                  </a:xfrm>
                </p:grpSpPr>
                <p:cxnSp>
                  <p:nvCxnSpPr>
                    <p:cNvPr id="78" name="Straight Arrow Connector 77">
                      <a:extLst>
                        <a:ext uri="{FF2B5EF4-FFF2-40B4-BE49-F238E27FC236}">
                          <a16:creationId xmlns:a16="http://schemas.microsoft.com/office/drawing/2014/main" id="{1936B2D7-3B19-4659-84AA-F8F2C7ECF93E}"/>
                        </a:ext>
                      </a:extLst>
                    </p:cNvPr>
                    <p:cNvCxnSpPr/>
                    <p:nvPr/>
                  </p:nvCxnSpPr>
                  <p:spPr>
                    <a:xfrm>
                      <a:off x="565135" y="4972452"/>
                      <a:ext cx="39354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22333242-4D3A-4F1F-90F4-813A56AAED16}"/>
                        </a:ext>
                      </a:extLst>
                    </p:cNvPr>
                    <p:cNvSpPr txBox="1"/>
                    <p:nvPr/>
                  </p:nvSpPr>
                  <p:spPr>
                    <a:xfrm>
                      <a:off x="644215" y="4619689"/>
                      <a:ext cx="502369" cy="369332"/>
                    </a:xfrm>
                    <a:prstGeom prst="rect">
                      <a:avLst/>
                    </a:prstGeom>
                    <a:noFill/>
                  </p:spPr>
                  <p:txBody>
                    <a:bodyPr wrap="square" rtlCol="0">
                      <a:spAutoFit/>
                    </a:bodyPr>
                    <a:lstStyle/>
                    <a:p>
                      <a:r>
                        <a:rPr lang="fa-IR" dirty="0">
                          <a:cs typeface="+mj-cs"/>
                        </a:rPr>
                        <a:t>12</a:t>
                      </a:r>
                      <a:endParaRPr lang="en-US" dirty="0">
                        <a:cs typeface="+mj-cs"/>
                      </a:endParaRPr>
                    </a:p>
                  </p:txBody>
                </p:sp>
                <p:sp>
                  <p:nvSpPr>
                    <p:cNvPr id="87" name="TextBox 86">
                      <a:extLst>
                        <a:ext uri="{FF2B5EF4-FFF2-40B4-BE49-F238E27FC236}">
                          <a16:creationId xmlns:a16="http://schemas.microsoft.com/office/drawing/2014/main" id="{B8823BA7-4167-4851-8F22-E365F8BD6BD4}"/>
                        </a:ext>
                      </a:extLst>
                    </p:cNvPr>
                    <p:cNvSpPr txBox="1"/>
                    <p:nvPr/>
                  </p:nvSpPr>
                  <p:spPr>
                    <a:xfrm>
                      <a:off x="1680617" y="4594273"/>
                      <a:ext cx="502369" cy="369332"/>
                    </a:xfrm>
                    <a:prstGeom prst="rect">
                      <a:avLst/>
                    </a:prstGeom>
                    <a:noFill/>
                  </p:spPr>
                  <p:txBody>
                    <a:bodyPr wrap="square" rtlCol="0">
                      <a:spAutoFit/>
                    </a:bodyPr>
                    <a:lstStyle/>
                    <a:p>
                      <a:r>
                        <a:rPr lang="fa-IR" dirty="0">
                          <a:cs typeface="+mj-cs"/>
                        </a:rPr>
                        <a:t>14</a:t>
                      </a:r>
                      <a:endParaRPr lang="en-US" dirty="0">
                        <a:cs typeface="+mj-cs"/>
                      </a:endParaRPr>
                    </a:p>
                  </p:txBody>
                </p:sp>
                <p:sp>
                  <p:nvSpPr>
                    <p:cNvPr id="88" name="TextBox 87">
                      <a:extLst>
                        <a:ext uri="{FF2B5EF4-FFF2-40B4-BE49-F238E27FC236}">
                          <a16:creationId xmlns:a16="http://schemas.microsoft.com/office/drawing/2014/main" id="{41570525-2BB3-4902-91E9-39295C8D928F}"/>
                        </a:ext>
                      </a:extLst>
                    </p:cNvPr>
                    <p:cNvSpPr txBox="1"/>
                    <p:nvPr/>
                  </p:nvSpPr>
                  <p:spPr>
                    <a:xfrm>
                      <a:off x="2201968" y="4576456"/>
                      <a:ext cx="502369" cy="369332"/>
                    </a:xfrm>
                    <a:prstGeom prst="rect">
                      <a:avLst/>
                    </a:prstGeom>
                    <a:noFill/>
                  </p:spPr>
                  <p:txBody>
                    <a:bodyPr wrap="square" rtlCol="0">
                      <a:spAutoFit/>
                    </a:bodyPr>
                    <a:lstStyle/>
                    <a:p>
                      <a:r>
                        <a:rPr lang="fa-IR" dirty="0">
                          <a:cs typeface="+mj-cs"/>
                        </a:rPr>
                        <a:t>15</a:t>
                      </a:r>
                      <a:endParaRPr lang="en-US" dirty="0">
                        <a:cs typeface="+mj-cs"/>
                      </a:endParaRPr>
                    </a:p>
                  </p:txBody>
                </p:sp>
                <p:sp>
                  <p:nvSpPr>
                    <p:cNvPr id="89" name="TextBox 88">
                      <a:extLst>
                        <a:ext uri="{FF2B5EF4-FFF2-40B4-BE49-F238E27FC236}">
                          <a16:creationId xmlns:a16="http://schemas.microsoft.com/office/drawing/2014/main" id="{5D491A0A-6A17-4137-B977-366A70C5FB32}"/>
                        </a:ext>
                      </a:extLst>
                    </p:cNvPr>
                    <p:cNvSpPr txBox="1"/>
                    <p:nvPr/>
                  </p:nvSpPr>
                  <p:spPr>
                    <a:xfrm>
                      <a:off x="2714530" y="4589788"/>
                      <a:ext cx="502369" cy="369332"/>
                    </a:xfrm>
                    <a:prstGeom prst="rect">
                      <a:avLst/>
                    </a:prstGeom>
                    <a:noFill/>
                  </p:spPr>
                  <p:txBody>
                    <a:bodyPr wrap="square" rtlCol="0">
                      <a:spAutoFit/>
                    </a:bodyPr>
                    <a:lstStyle/>
                    <a:p>
                      <a:r>
                        <a:rPr lang="fa-IR" dirty="0">
                          <a:cs typeface="+mj-cs"/>
                        </a:rPr>
                        <a:t>16</a:t>
                      </a:r>
                      <a:endParaRPr lang="en-US" dirty="0">
                        <a:cs typeface="+mj-cs"/>
                      </a:endParaRPr>
                    </a:p>
                  </p:txBody>
                </p:sp>
                <p:sp>
                  <p:nvSpPr>
                    <p:cNvPr id="90" name="TextBox 89">
                      <a:extLst>
                        <a:ext uri="{FF2B5EF4-FFF2-40B4-BE49-F238E27FC236}">
                          <a16:creationId xmlns:a16="http://schemas.microsoft.com/office/drawing/2014/main" id="{599F49CE-0AE0-472C-A046-C6A2BB032DA6}"/>
                        </a:ext>
                      </a:extLst>
                    </p:cNvPr>
                    <p:cNvSpPr txBox="1"/>
                    <p:nvPr/>
                  </p:nvSpPr>
                  <p:spPr>
                    <a:xfrm>
                      <a:off x="3207216" y="4578947"/>
                      <a:ext cx="502369" cy="369332"/>
                    </a:xfrm>
                    <a:prstGeom prst="rect">
                      <a:avLst/>
                    </a:prstGeom>
                    <a:noFill/>
                  </p:spPr>
                  <p:txBody>
                    <a:bodyPr wrap="square" rtlCol="0">
                      <a:spAutoFit/>
                    </a:bodyPr>
                    <a:lstStyle/>
                    <a:p>
                      <a:r>
                        <a:rPr lang="fa-IR" dirty="0">
                          <a:cs typeface="+mj-cs"/>
                        </a:rPr>
                        <a:t>17</a:t>
                      </a:r>
                      <a:endParaRPr lang="en-US" dirty="0">
                        <a:cs typeface="+mj-cs"/>
                      </a:endParaRPr>
                    </a:p>
                  </p:txBody>
                </p:sp>
                <p:sp>
                  <p:nvSpPr>
                    <p:cNvPr id="91" name="TextBox 90">
                      <a:extLst>
                        <a:ext uri="{FF2B5EF4-FFF2-40B4-BE49-F238E27FC236}">
                          <a16:creationId xmlns:a16="http://schemas.microsoft.com/office/drawing/2014/main" id="{854BE999-BC29-44B4-8F30-9D9DDC8F752B}"/>
                        </a:ext>
                      </a:extLst>
                    </p:cNvPr>
                    <p:cNvSpPr txBox="1"/>
                    <p:nvPr/>
                  </p:nvSpPr>
                  <p:spPr>
                    <a:xfrm>
                      <a:off x="3691820" y="4566485"/>
                      <a:ext cx="502369" cy="369332"/>
                    </a:xfrm>
                    <a:prstGeom prst="rect">
                      <a:avLst/>
                    </a:prstGeom>
                    <a:noFill/>
                  </p:spPr>
                  <p:txBody>
                    <a:bodyPr wrap="square" rtlCol="0">
                      <a:spAutoFit/>
                    </a:bodyPr>
                    <a:lstStyle/>
                    <a:p>
                      <a:r>
                        <a:rPr lang="fa-IR" dirty="0">
                          <a:cs typeface="+mj-cs"/>
                        </a:rPr>
                        <a:t>18</a:t>
                      </a:r>
                      <a:endParaRPr lang="en-US" dirty="0">
                        <a:cs typeface="+mj-cs"/>
                      </a:endParaRPr>
                    </a:p>
                  </p:txBody>
                </p:sp>
                <p:sp>
                  <p:nvSpPr>
                    <p:cNvPr id="92" name="TextBox 91">
                      <a:extLst>
                        <a:ext uri="{FF2B5EF4-FFF2-40B4-BE49-F238E27FC236}">
                          <a16:creationId xmlns:a16="http://schemas.microsoft.com/office/drawing/2014/main" id="{17B4DAD0-4B70-4D97-A120-F9BD1B265874}"/>
                        </a:ext>
                      </a:extLst>
                    </p:cNvPr>
                    <p:cNvSpPr txBox="1"/>
                    <p:nvPr/>
                  </p:nvSpPr>
                  <p:spPr>
                    <a:xfrm>
                      <a:off x="1181592" y="4600266"/>
                      <a:ext cx="502369" cy="369332"/>
                    </a:xfrm>
                    <a:prstGeom prst="rect">
                      <a:avLst/>
                    </a:prstGeom>
                    <a:noFill/>
                  </p:spPr>
                  <p:txBody>
                    <a:bodyPr wrap="square" rtlCol="0">
                      <a:spAutoFit/>
                    </a:bodyPr>
                    <a:lstStyle/>
                    <a:p>
                      <a:r>
                        <a:rPr lang="fa-IR" dirty="0">
                          <a:cs typeface="+mj-cs"/>
                        </a:rPr>
                        <a:t>13</a:t>
                      </a:r>
                      <a:endParaRPr lang="en-US" dirty="0">
                        <a:cs typeface="+mj-cs"/>
                      </a:endParaRPr>
                    </a:p>
                  </p:txBody>
                </p:sp>
                <p:sp>
                  <p:nvSpPr>
                    <p:cNvPr id="93" name="TextBox 92">
                      <a:extLst>
                        <a:ext uri="{FF2B5EF4-FFF2-40B4-BE49-F238E27FC236}">
                          <a16:creationId xmlns:a16="http://schemas.microsoft.com/office/drawing/2014/main" id="{ACF398F7-511F-4D79-A3E5-41B331AE4152}"/>
                        </a:ext>
                      </a:extLst>
                    </p:cNvPr>
                    <p:cNvSpPr txBox="1"/>
                    <p:nvPr/>
                  </p:nvSpPr>
                  <p:spPr>
                    <a:xfrm>
                      <a:off x="725209" y="5044570"/>
                      <a:ext cx="502369" cy="369332"/>
                    </a:xfrm>
                    <a:prstGeom prst="rect">
                      <a:avLst/>
                    </a:prstGeom>
                    <a:noFill/>
                  </p:spPr>
                  <p:txBody>
                    <a:bodyPr wrap="square" rtlCol="0">
                      <a:spAutoFit/>
                    </a:bodyPr>
                    <a:lstStyle/>
                    <a:p>
                      <a:r>
                        <a:rPr lang="fa-IR" dirty="0">
                          <a:cs typeface="+mj-cs"/>
                        </a:rPr>
                        <a:t>1</a:t>
                      </a:r>
                      <a:endParaRPr lang="en-US" dirty="0">
                        <a:cs typeface="+mj-cs"/>
                      </a:endParaRPr>
                    </a:p>
                  </p:txBody>
                </p:sp>
                <p:sp>
                  <p:nvSpPr>
                    <p:cNvPr id="95" name="TextBox 94">
                      <a:extLst>
                        <a:ext uri="{FF2B5EF4-FFF2-40B4-BE49-F238E27FC236}">
                          <a16:creationId xmlns:a16="http://schemas.microsoft.com/office/drawing/2014/main" id="{F0B2E725-E516-4F0B-8967-14880C8ABC7D}"/>
                        </a:ext>
                      </a:extLst>
                    </p:cNvPr>
                    <p:cNvSpPr txBox="1"/>
                    <p:nvPr/>
                  </p:nvSpPr>
                  <p:spPr>
                    <a:xfrm>
                      <a:off x="1259486" y="5021027"/>
                      <a:ext cx="502369" cy="369332"/>
                    </a:xfrm>
                    <a:prstGeom prst="rect">
                      <a:avLst/>
                    </a:prstGeom>
                    <a:noFill/>
                  </p:spPr>
                  <p:txBody>
                    <a:bodyPr wrap="square" rtlCol="0">
                      <a:spAutoFit/>
                    </a:bodyPr>
                    <a:lstStyle/>
                    <a:p>
                      <a:r>
                        <a:rPr lang="fa-IR" dirty="0">
                          <a:cs typeface="+mj-cs"/>
                        </a:rPr>
                        <a:t>0</a:t>
                      </a:r>
                      <a:endParaRPr lang="en-US" dirty="0">
                        <a:cs typeface="+mj-cs"/>
                      </a:endParaRPr>
                    </a:p>
                  </p:txBody>
                </p:sp>
                <p:sp>
                  <p:nvSpPr>
                    <p:cNvPr id="96" name="TextBox 95">
                      <a:extLst>
                        <a:ext uri="{FF2B5EF4-FFF2-40B4-BE49-F238E27FC236}">
                          <a16:creationId xmlns:a16="http://schemas.microsoft.com/office/drawing/2014/main" id="{A4D6DB4F-9304-4BF8-BCEF-567B40055ED2}"/>
                        </a:ext>
                      </a:extLst>
                    </p:cNvPr>
                    <p:cNvSpPr txBox="1"/>
                    <p:nvPr/>
                  </p:nvSpPr>
                  <p:spPr>
                    <a:xfrm>
                      <a:off x="1768047" y="5021027"/>
                      <a:ext cx="502369" cy="369332"/>
                    </a:xfrm>
                    <a:prstGeom prst="rect">
                      <a:avLst/>
                    </a:prstGeom>
                    <a:noFill/>
                  </p:spPr>
                  <p:txBody>
                    <a:bodyPr wrap="square" rtlCol="0">
                      <a:spAutoFit/>
                    </a:bodyPr>
                    <a:lstStyle/>
                    <a:p>
                      <a:r>
                        <a:rPr lang="fa-IR" dirty="0">
                          <a:cs typeface="+mj-cs"/>
                        </a:rPr>
                        <a:t>2</a:t>
                      </a:r>
                      <a:endParaRPr lang="en-US" dirty="0">
                        <a:cs typeface="+mj-cs"/>
                      </a:endParaRPr>
                    </a:p>
                  </p:txBody>
                </p:sp>
                <p:sp>
                  <p:nvSpPr>
                    <p:cNvPr id="97" name="TextBox 96">
                      <a:extLst>
                        <a:ext uri="{FF2B5EF4-FFF2-40B4-BE49-F238E27FC236}">
                          <a16:creationId xmlns:a16="http://schemas.microsoft.com/office/drawing/2014/main" id="{9691C394-A0B5-4F5E-9025-3B1CBA2B1368}"/>
                        </a:ext>
                      </a:extLst>
                    </p:cNvPr>
                    <p:cNvSpPr txBox="1"/>
                    <p:nvPr/>
                  </p:nvSpPr>
                  <p:spPr>
                    <a:xfrm>
                      <a:off x="2261723" y="5009463"/>
                      <a:ext cx="502369" cy="369332"/>
                    </a:xfrm>
                    <a:prstGeom prst="rect">
                      <a:avLst/>
                    </a:prstGeom>
                    <a:noFill/>
                  </p:spPr>
                  <p:txBody>
                    <a:bodyPr wrap="square" rtlCol="0">
                      <a:spAutoFit/>
                    </a:bodyPr>
                    <a:lstStyle/>
                    <a:p>
                      <a:r>
                        <a:rPr lang="fa-IR" dirty="0">
                          <a:cs typeface="+mj-cs"/>
                        </a:rPr>
                        <a:t>3</a:t>
                      </a:r>
                      <a:endParaRPr lang="en-US" dirty="0">
                        <a:cs typeface="+mj-cs"/>
                      </a:endParaRPr>
                    </a:p>
                  </p:txBody>
                </p:sp>
                <p:sp>
                  <p:nvSpPr>
                    <p:cNvPr id="98" name="TextBox 97">
                      <a:extLst>
                        <a:ext uri="{FF2B5EF4-FFF2-40B4-BE49-F238E27FC236}">
                          <a16:creationId xmlns:a16="http://schemas.microsoft.com/office/drawing/2014/main" id="{00A1B0B0-B6CF-46BA-8B54-ABDC2F2CFEC0}"/>
                        </a:ext>
                      </a:extLst>
                    </p:cNvPr>
                    <p:cNvSpPr txBox="1"/>
                    <p:nvPr/>
                  </p:nvSpPr>
                  <p:spPr>
                    <a:xfrm>
                      <a:off x="2786006" y="5017020"/>
                      <a:ext cx="502369" cy="369332"/>
                    </a:xfrm>
                    <a:prstGeom prst="rect">
                      <a:avLst/>
                    </a:prstGeom>
                    <a:noFill/>
                  </p:spPr>
                  <p:txBody>
                    <a:bodyPr wrap="square" rtlCol="0">
                      <a:spAutoFit/>
                    </a:bodyPr>
                    <a:lstStyle/>
                    <a:p>
                      <a:r>
                        <a:rPr lang="fa-IR" dirty="0">
                          <a:cs typeface="+mj-cs"/>
                        </a:rPr>
                        <a:t>4</a:t>
                      </a:r>
                      <a:endParaRPr lang="en-US" dirty="0">
                        <a:cs typeface="+mj-cs"/>
                      </a:endParaRPr>
                    </a:p>
                  </p:txBody>
                </p:sp>
                <p:sp>
                  <p:nvSpPr>
                    <p:cNvPr id="99" name="TextBox 98">
                      <a:extLst>
                        <a:ext uri="{FF2B5EF4-FFF2-40B4-BE49-F238E27FC236}">
                          <a16:creationId xmlns:a16="http://schemas.microsoft.com/office/drawing/2014/main" id="{4B7D4B82-241B-47C9-8E45-960EB221823C}"/>
                        </a:ext>
                      </a:extLst>
                    </p:cNvPr>
                    <p:cNvSpPr txBox="1"/>
                    <p:nvPr/>
                  </p:nvSpPr>
                  <p:spPr>
                    <a:xfrm>
                      <a:off x="3307714" y="5017436"/>
                      <a:ext cx="502369" cy="369332"/>
                    </a:xfrm>
                    <a:prstGeom prst="rect">
                      <a:avLst/>
                    </a:prstGeom>
                    <a:noFill/>
                  </p:spPr>
                  <p:txBody>
                    <a:bodyPr wrap="square" rtlCol="0">
                      <a:spAutoFit/>
                    </a:bodyPr>
                    <a:lstStyle/>
                    <a:p>
                      <a:r>
                        <a:rPr lang="fa-IR" dirty="0">
                          <a:cs typeface="+mj-cs"/>
                        </a:rPr>
                        <a:t>5</a:t>
                      </a:r>
                      <a:endParaRPr lang="en-US" dirty="0">
                        <a:cs typeface="+mj-cs"/>
                      </a:endParaRPr>
                    </a:p>
                  </p:txBody>
                </p:sp>
                <p:sp>
                  <p:nvSpPr>
                    <p:cNvPr id="100" name="TextBox 99">
                      <a:extLst>
                        <a:ext uri="{FF2B5EF4-FFF2-40B4-BE49-F238E27FC236}">
                          <a16:creationId xmlns:a16="http://schemas.microsoft.com/office/drawing/2014/main" id="{DDBBCD62-8A56-46C7-834C-5FF65060B56E}"/>
                        </a:ext>
                      </a:extLst>
                    </p:cNvPr>
                    <p:cNvSpPr txBox="1"/>
                    <p:nvPr/>
                  </p:nvSpPr>
                  <p:spPr>
                    <a:xfrm>
                      <a:off x="3722035" y="5026247"/>
                      <a:ext cx="502369" cy="369332"/>
                    </a:xfrm>
                    <a:prstGeom prst="rect">
                      <a:avLst/>
                    </a:prstGeom>
                    <a:noFill/>
                  </p:spPr>
                  <p:txBody>
                    <a:bodyPr wrap="square" rtlCol="0">
                      <a:spAutoFit/>
                    </a:bodyPr>
                    <a:lstStyle/>
                    <a:p>
                      <a:r>
                        <a:rPr lang="fa-IR" dirty="0">
                          <a:cs typeface="+mj-cs"/>
                        </a:rPr>
                        <a:t>6</a:t>
                      </a:r>
                      <a:endParaRPr lang="en-US" dirty="0">
                        <a:cs typeface="+mj-cs"/>
                      </a:endParaRPr>
                    </a:p>
                  </p:txBody>
                </p:sp>
                <p:sp>
                  <p:nvSpPr>
                    <p:cNvPr id="105" name="TextBox 104">
                      <a:extLst>
                        <a:ext uri="{FF2B5EF4-FFF2-40B4-BE49-F238E27FC236}">
                          <a16:creationId xmlns:a16="http://schemas.microsoft.com/office/drawing/2014/main" id="{565E3611-0BCC-4684-A2AF-7E29CEBDA305}"/>
                        </a:ext>
                      </a:extLst>
                    </p:cNvPr>
                    <p:cNvSpPr txBox="1"/>
                    <p:nvPr/>
                  </p:nvSpPr>
                  <p:spPr>
                    <a:xfrm>
                      <a:off x="4257229" y="5772873"/>
                      <a:ext cx="1309901" cy="369332"/>
                    </a:xfrm>
                    <a:prstGeom prst="rect">
                      <a:avLst/>
                    </a:prstGeom>
                    <a:noFill/>
                  </p:spPr>
                  <p:txBody>
                    <a:bodyPr wrap="square" rtlCol="0">
                      <a:spAutoFit/>
                    </a:bodyPr>
                    <a:lstStyle/>
                    <a:p>
                      <a:pPr algn="just" rtl="1"/>
                      <a:r>
                        <a:rPr lang="fa-IR" dirty="0">
                          <a:cs typeface="B Nazanin" panose="00000400000000000000" pitchFamily="2" charset="-78"/>
                        </a:rPr>
                        <a:t>درجه</a:t>
                      </a:r>
                      <a:r>
                        <a:rPr lang="fa-IR" dirty="0">
                          <a:cs typeface="+mj-cs"/>
                        </a:rPr>
                        <a:t> </a:t>
                      </a:r>
                      <a:r>
                        <a:rPr lang="en-US" dirty="0">
                          <a:latin typeface="Times New Roman" panose="02020603050405020304" pitchFamily="18" charset="0"/>
                          <a:cs typeface="Times New Roman" panose="02020603050405020304" pitchFamily="18" charset="0"/>
                        </a:rPr>
                        <a:t>SOFA</a:t>
                      </a:r>
                    </a:p>
                  </p:txBody>
                </p:sp>
                <p:cxnSp>
                  <p:nvCxnSpPr>
                    <p:cNvPr id="107" name="Straight Arrow Connector 106">
                      <a:extLst>
                        <a:ext uri="{FF2B5EF4-FFF2-40B4-BE49-F238E27FC236}">
                          <a16:creationId xmlns:a16="http://schemas.microsoft.com/office/drawing/2014/main" id="{032F3C18-024B-4D45-AB02-EA9CDD145ACF}"/>
                        </a:ext>
                      </a:extLst>
                    </p:cNvPr>
                    <p:cNvCxnSpPr>
                      <a:endCxn id="91" idx="3"/>
                    </p:cNvCxnSpPr>
                    <p:nvPr/>
                  </p:nvCxnSpPr>
                  <p:spPr>
                    <a:xfrm flipH="1">
                      <a:off x="4194189" y="4459846"/>
                      <a:ext cx="417988" cy="291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9" name="Rectangle 78">
                    <a:extLst>
                      <a:ext uri="{FF2B5EF4-FFF2-40B4-BE49-F238E27FC236}">
                        <a16:creationId xmlns:a16="http://schemas.microsoft.com/office/drawing/2014/main" id="{A3AF2E24-CF03-4D4A-967A-ABF7DE0AF874}"/>
                      </a:ext>
                    </a:extLst>
                  </p:cNvPr>
                  <p:cNvSpPr/>
                  <p:nvPr/>
                </p:nvSpPr>
                <p:spPr>
                  <a:xfrm>
                    <a:off x="842963" y="4929587"/>
                    <a:ext cx="91440" cy="914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j-cs"/>
                    </a:endParaRPr>
                  </a:p>
                </p:txBody>
              </p:sp>
              <p:sp>
                <p:nvSpPr>
                  <p:cNvPr id="80" name="Rectangle 79">
                    <a:extLst>
                      <a:ext uri="{FF2B5EF4-FFF2-40B4-BE49-F238E27FC236}">
                        <a16:creationId xmlns:a16="http://schemas.microsoft.com/office/drawing/2014/main" id="{11EE3DAE-885F-4100-B5D4-F74627B4AB07}"/>
                      </a:ext>
                    </a:extLst>
                  </p:cNvPr>
                  <p:cNvSpPr/>
                  <p:nvPr/>
                </p:nvSpPr>
                <p:spPr>
                  <a:xfrm>
                    <a:off x="1357711" y="4923878"/>
                    <a:ext cx="91440" cy="914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j-cs"/>
                    </a:endParaRPr>
                  </a:p>
                </p:txBody>
              </p:sp>
              <p:sp>
                <p:nvSpPr>
                  <p:cNvPr id="81" name="Rectangle 80">
                    <a:extLst>
                      <a:ext uri="{FF2B5EF4-FFF2-40B4-BE49-F238E27FC236}">
                        <a16:creationId xmlns:a16="http://schemas.microsoft.com/office/drawing/2014/main" id="{63B06596-F34F-42E4-B0AF-5CA378572E58}"/>
                      </a:ext>
                    </a:extLst>
                  </p:cNvPr>
                  <p:cNvSpPr/>
                  <p:nvPr/>
                </p:nvSpPr>
                <p:spPr>
                  <a:xfrm>
                    <a:off x="1866117" y="4921322"/>
                    <a:ext cx="91440" cy="914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j-cs"/>
                    </a:endParaRPr>
                  </a:p>
                </p:txBody>
              </p:sp>
              <p:sp>
                <p:nvSpPr>
                  <p:cNvPr id="82" name="Rectangle 81">
                    <a:extLst>
                      <a:ext uri="{FF2B5EF4-FFF2-40B4-BE49-F238E27FC236}">
                        <a16:creationId xmlns:a16="http://schemas.microsoft.com/office/drawing/2014/main" id="{F3D916DD-9201-41F4-98D2-BB3E4B472ADD}"/>
                      </a:ext>
                    </a:extLst>
                  </p:cNvPr>
                  <p:cNvSpPr/>
                  <p:nvPr/>
                </p:nvSpPr>
                <p:spPr>
                  <a:xfrm>
                    <a:off x="2374051" y="4921322"/>
                    <a:ext cx="91440" cy="914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j-cs"/>
                    </a:endParaRPr>
                  </a:p>
                </p:txBody>
              </p:sp>
              <p:sp>
                <p:nvSpPr>
                  <p:cNvPr id="83" name="Rectangle 82">
                    <a:extLst>
                      <a:ext uri="{FF2B5EF4-FFF2-40B4-BE49-F238E27FC236}">
                        <a16:creationId xmlns:a16="http://schemas.microsoft.com/office/drawing/2014/main" id="{21E57173-EFBE-4D86-83E1-5B0F9B3DBB1F}"/>
                      </a:ext>
                    </a:extLst>
                  </p:cNvPr>
                  <p:cNvSpPr/>
                  <p:nvPr/>
                </p:nvSpPr>
                <p:spPr>
                  <a:xfrm>
                    <a:off x="3409587" y="4916477"/>
                    <a:ext cx="91440" cy="914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j-cs"/>
                    </a:endParaRPr>
                  </a:p>
                </p:txBody>
              </p:sp>
              <p:sp>
                <p:nvSpPr>
                  <p:cNvPr id="84" name="Rectangle 83">
                    <a:extLst>
                      <a:ext uri="{FF2B5EF4-FFF2-40B4-BE49-F238E27FC236}">
                        <a16:creationId xmlns:a16="http://schemas.microsoft.com/office/drawing/2014/main" id="{94A7B6F3-3CD8-433E-8DBF-A0939040207C}"/>
                      </a:ext>
                    </a:extLst>
                  </p:cNvPr>
                  <p:cNvSpPr/>
                  <p:nvPr/>
                </p:nvSpPr>
                <p:spPr>
                  <a:xfrm>
                    <a:off x="2901394" y="4916477"/>
                    <a:ext cx="91440" cy="914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j-cs"/>
                    </a:endParaRPr>
                  </a:p>
                </p:txBody>
              </p:sp>
              <p:sp>
                <p:nvSpPr>
                  <p:cNvPr id="85" name="Rectangle 84">
                    <a:extLst>
                      <a:ext uri="{FF2B5EF4-FFF2-40B4-BE49-F238E27FC236}">
                        <a16:creationId xmlns:a16="http://schemas.microsoft.com/office/drawing/2014/main" id="{D34F2E95-EECF-4A35-904A-A81BF4AEB2C5}"/>
                      </a:ext>
                    </a:extLst>
                  </p:cNvPr>
                  <p:cNvSpPr/>
                  <p:nvPr/>
                </p:nvSpPr>
                <p:spPr>
                  <a:xfrm>
                    <a:off x="3881780" y="4916477"/>
                    <a:ext cx="91440" cy="914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j-cs"/>
                    </a:endParaRPr>
                  </a:p>
                </p:txBody>
              </p:sp>
            </p:grpSp>
            <p:cxnSp>
              <p:nvCxnSpPr>
                <p:cNvPr id="104" name="Straight Arrow Connector 103">
                  <a:extLst>
                    <a:ext uri="{FF2B5EF4-FFF2-40B4-BE49-F238E27FC236}">
                      <a16:creationId xmlns:a16="http://schemas.microsoft.com/office/drawing/2014/main" id="{0A1DAF5B-B178-4EDE-ABFF-1989337292CD}"/>
                    </a:ext>
                  </a:extLst>
                </p:cNvPr>
                <p:cNvCxnSpPr/>
                <p:nvPr/>
              </p:nvCxnSpPr>
              <p:spPr>
                <a:xfrm flipH="1" flipV="1">
                  <a:off x="4077290" y="5386768"/>
                  <a:ext cx="603291" cy="531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11" name="TextBox 110">
                <a:extLst>
                  <a:ext uri="{FF2B5EF4-FFF2-40B4-BE49-F238E27FC236}">
                    <a16:creationId xmlns:a16="http://schemas.microsoft.com/office/drawing/2014/main" id="{92AB6124-34B0-4DA7-B061-49C456CCF620}"/>
                  </a:ext>
                </a:extLst>
              </p:cNvPr>
              <p:cNvSpPr txBox="1"/>
              <p:nvPr/>
            </p:nvSpPr>
            <p:spPr>
              <a:xfrm>
                <a:off x="3783812" y="4668676"/>
                <a:ext cx="1309902" cy="369332"/>
              </a:xfrm>
              <a:prstGeom prst="rect">
                <a:avLst/>
              </a:prstGeom>
              <a:noFill/>
            </p:spPr>
            <p:txBody>
              <a:bodyPr wrap="square" rtlCol="0">
                <a:spAutoFit/>
              </a:bodyPr>
              <a:lstStyle/>
              <a:p>
                <a:pPr algn="just" rtl="1"/>
                <a:r>
                  <a:rPr lang="fa-IR" dirty="0">
                    <a:cs typeface="B Nazanin" panose="00000400000000000000" pitchFamily="2" charset="-78"/>
                  </a:rPr>
                  <a:t>ساعت محاسبه</a:t>
                </a:r>
                <a:endParaRPr lang="en-US" dirty="0">
                  <a:cs typeface="B Nazanin" panose="00000400000000000000" pitchFamily="2" charset="-78"/>
                </a:endParaRPr>
              </a:p>
            </p:txBody>
          </p:sp>
        </p:grpSp>
        <p:cxnSp>
          <p:nvCxnSpPr>
            <p:cNvPr id="113" name="Straight Arrow Connector 112">
              <a:extLst>
                <a:ext uri="{FF2B5EF4-FFF2-40B4-BE49-F238E27FC236}">
                  <a16:creationId xmlns:a16="http://schemas.microsoft.com/office/drawing/2014/main" id="{C0007BC8-5845-4FB5-8065-218ED7DBE4B2}"/>
                </a:ext>
              </a:extLst>
            </p:cNvPr>
            <p:cNvCxnSpPr/>
            <p:nvPr/>
          </p:nvCxnSpPr>
          <p:spPr>
            <a:xfrm flipV="1">
              <a:off x="1523126" y="5952148"/>
              <a:ext cx="0" cy="464867"/>
            </a:xfrm>
            <a:prstGeom prst="straightConnector1">
              <a:avLst/>
            </a:prstGeom>
            <a:ln w="41275">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grpSp>
        <p:nvGrpSpPr>
          <p:cNvPr id="49" name="Group 48">
            <a:extLst>
              <a:ext uri="{FF2B5EF4-FFF2-40B4-BE49-F238E27FC236}">
                <a16:creationId xmlns:a16="http://schemas.microsoft.com/office/drawing/2014/main" id="{4536A7D9-1798-4593-AD14-D45458C0205B}"/>
              </a:ext>
            </a:extLst>
          </p:cNvPr>
          <p:cNvGrpSpPr/>
          <p:nvPr/>
        </p:nvGrpSpPr>
        <p:grpSpPr>
          <a:xfrm>
            <a:off x="105198" y="1459897"/>
            <a:ext cx="5415814" cy="1939777"/>
            <a:chOff x="133537" y="2148886"/>
            <a:chExt cx="5415814" cy="1939777"/>
          </a:xfrm>
        </p:grpSpPr>
        <p:grpSp>
          <p:nvGrpSpPr>
            <p:cNvPr id="64" name="Group 63">
              <a:extLst>
                <a:ext uri="{FF2B5EF4-FFF2-40B4-BE49-F238E27FC236}">
                  <a16:creationId xmlns:a16="http://schemas.microsoft.com/office/drawing/2014/main" id="{96BEBB67-C296-4415-BED5-A9DBC5F7D3B1}"/>
                </a:ext>
              </a:extLst>
            </p:cNvPr>
            <p:cNvGrpSpPr/>
            <p:nvPr/>
          </p:nvGrpSpPr>
          <p:grpSpPr>
            <a:xfrm>
              <a:off x="251933" y="2148886"/>
              <a:ext cx="5297418" cy="1189889"/>
              <a:chOff x="0" y="-95238"/>
              <a:chExt cx="6331381" cy="970165"/>
            </a:xfrm>
          </p:grpSpPr>
          <p:cxnSp>
            <p:nvCxnSpPr>
              <p:cNvPr id="66" name="Straight Arrow Connector 65">
                <a:extLst>
                  <a:ext uri="{FF2B5EF4-FFF2-40B4-BE49-F238E27FC236}">
                    <a16:creationId xmlns:a16="http://schemas.microsoft.com/office/drawing/2014/main" id="{876318A5-B876-4711-AAEB-86B46CD29767}"/>
                  </a:ext>
                </a:extLst>
              </p:cNvPr>
              <p:cNvCxnSpPr>
                <a:cxnSpLocks/>
              </p:cNvCxnSpPr>
              <p:nvPr/>
            </p:nvCxnSpPr>
            <p:spPr>
              <a:xfrm>
                <a:off x="0" y="751102"/>
                <a:ext cx="5293043" cy="0"/>
              </a:xfrm>
              <a:prstGeom prst="straightConnector1">
                <a:avLst/>
              </a:prstGeom>
              <a:ln w="47625">
                <a:headEnd type="diamond"/>
                <a:tailEnd type="triangle"/>
              </a:ln>
            </p:spPr>
            <p:style>
              <a:lnRef idx="3">
                <a:schemeClr val="accent1"/>
              </a:lnRef>
              <a:fillRef idx="0">
                <a:schemeClr val="accent1"/>
              </a:fillRef>
              <a:effectRef idx="2">
                <a:schemeClr val="accent1"/>
              </a:effectRef>
              <a:fontRef idx="minor">
                <a:schemeClr val="tx1"/>
              </a:fontRef>
            </p:style>
          </p:cxnSp>
          <p:sp>
            <p:nvSpPr>
              <p:cNvPr id="67" name="Star: 5 Points 66">
                <a:extLst>
                  <a:ext uri="{FF2B5EF4-FFF2-40B4-BE49-F238E27FC236}">
                    <a16:creationId xmlns:a16="http://schemas.microsoft.com/office/drawing/2014/main" id="{1F822B24-3E9E-4562-A914-B4A4FE5C384F}"/>
                  </a:ext>
                </a:extLst>
              </p:cNvPr>
              <p:cNvSpPr/>
              <p:nvPr/>
            </p:nvSpPr>
            <p:spPr>
              <a:xfrm>
                <a:off x="3028478" y="627278"/>
                <a:ext cx="276225" cy="24764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8" name="Left Brace 67">
                <a:extLst>
                  <a:ext uri="{FF2B5EF4-FFF2-40B4-BE49-F238E27FC236}">
                    <a16:creationId xmlns:a16="http://schemas.microsoft.com/office/drawing/2014/main" id="{84BFD50D-AE27-4945-AF5C-71D66CA9E41C}"/>
                  </a:ext>
                </a:extLst>
              </p:cNvPr>
              <p:cNvSpPr/>
              <p:nvPr/>
            </p:nvSpPr>
            <p:spPr>
              <a:xfrm rot="5400000">
                <a:off x="3749040" y="-197568"/>
                <a:ext cx="274320" cy="1371600"/>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endParaRPr lang="en-US"/>
              </a:p>
            </p:txBody>
          </p:sp>
          <p:sp>
            <p:nvSpPr>
              <p:cNvPr id="69" name="Left Brace 68">
                <a:extLst>
                  <a:ext uri="{FF2B5EF4-FFF2-40B4-BE49-F238E27FC236}">
                    <a16:creationId xmlns:a16="http://schemas.microsoft.com/office/drawing/2014/main" id="{234802AE-5C16-4150-B851-B069BBBAFF52}"/>
                  </a:ext>
                </a:extLst>
              </p:cNvPr>
              <p:cNvSpPr/>
              <p:nvPr/>
            </p:nvSpPr>
            <p:spPr>
              <a:xfrm rot="5400000">
                <a:off x="1608773" y="-867673"/>
                <a:ext cx="274320" cy="27432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endParaRPr lang="en-US"/>
              </a:p>
            </p:txBody>
          </p:sp>
          <p:sp>
            <p:nvSpPr>
              <p:cNvPr id="70" name="TextBox 10">
                <a:extLst>
                  <a:ext uri="{FF2B5EF4-FFF2-40B4-BE49-F238E27FC236}">
                    <a16:creationId xmlns:a16="http://schemas.microsoft.com/office/drawing/2014/main" id="{B9487A5E-472D-49BC-B020-DBF1EE866E99}"/>
                  </a:ext>
                </a:extLst>
              </p:cNvPr>
              <p:cNvSpPr txBox="1"/>
              <p:nvPr/>
            </p:nvSpPr>
            <p:spPr>
              <a:xfrm>
                <a:off x="202362" y="-69436"/>
                <a:ext cx="3102340" cy="377190"/>
              </a:xfrm>
              <a:prstGeom prst="rect">
                <a:avLst/>
              </a:prstGeom>
              <a:noFill/>
            </p:spPr>
            <p:txBody>
              <a:bodyPr wrap="square" rtlCol="0">
                <a:noAutofit/>
              </a:bodyPr>
              <a:lstStyle/>
              <a:p>
                <a:pPr>
                  <a:lnSpc>
                    <a:spcPct val="107000"/>
                  </a:lnSpc>
                  <a:spcAft>
                    <a:spcPts val="800"/>
                  </a:spcAft>
                </a:pPr>
                <a:r>
                  <a:rPr lang="fa-IR" sz="1500" dirty="0">
                    <a:solidFill>
                      <a:srgbClr val="000000"/>
                    </a:solidFill>
                    <a:latin typeface="Times New Roman" panose="02020603050405020304" pitchFamily="18" charset="0"/>
                    <a:ea typeface="Calibri" panose="020F0502020204030204" pitchFamily="34" charset="0"/>
                    <a:cs typeface="Arial" panose="020B0604020202020204" pitchFamily="34" charset="0"/>
                  </a:rPr>
                  <a:t>دو روز قبل اززمان مشکوک به شروع سپسیس</a:t>
                </a:r>
                <a:endParaRPr lang="en-US" sz="15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1" name="TextBox 11">
                <a:extLst>
                  <a:ext uri="{FF2B5EF4-FFF2-40B4-BE49-F238E27FC236}">
                    <a16:creationId xmlns:a16="http://schemas.microsoft.com/office/drawing/2014/main" id="{C0489274-5783-4E96-A261-AA25E544FB55}"/>
                  </a:ext>
                </a:extLst>
              </p:cNvPr>
              <p:cNvSpPr txBox="1"/>
              <p:nvPr/>
            </p:nvSpPr>
            <p:spPr>
              <a:xfrm>
                <a:off x="3229040" y="-95238"/>
                <a:ext cx="3102341" cy="377190"/>
              </a:xfrm>
              <a:prstGeom prst="rect">
                <a:avLst/>
              </a:prstGeom>
              <a:noFill/>
            </p:spPr>
            <p:txBody>
              <a:bodyPr wrap="square" rtlCol="0">
                <a:noAutofit/>
              </a:bodyPr>
              <a:lstStyle/>
              <a:p>
                <a:pPr>
                  <a:lnSpc>
                    <a:spcPct val="107000"/>
                  </a:lnSpc>
                  <a:spcAft>
                    <a:spcPts val="800"/>
                  </a:spcAft>
                </a:pPr>
                <a:r>
                  <a:rPr lang="fa-IR" sz="1500" kern="12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یک روز بعد از زمان مشکوک به شروع سپسیس</a:t>
                </a:r>
                <a:endParaRPr lang="en-US" sz="1500" dirty="0">
                  <a:effectLst/>
                  <a:latin typeface="Calibri" panose="020F0502020204030204" pitchFamily="34" charset="0"/>
                  <a:ea typeface="Calibri" panose="020F0502020204030204" pitchFamily="34" charset="0"/>
                  <a:cs typeface="B Nazanin" panose="00000400000000000000" pitchFamily="2" charset="-78"/>
                </a:endParaRPr>
              </a:p>
            </p:txBody>
          </p:sp>
        </p:grpSp>
        <p:cxnSp>
          <p:nvCxnSpPr>
            <p:cNvPr id="114" name="Straight Arrow Connector 113">
              <a:extLst>
                <a:ext uri="{FF2B5EF4-FFF2-40B4-BE49-F238E27FC236}">
                  <a16:creationId xmlns:a16="http://schemas.microsoft.com/office/drawing/2014/main" id="{7C720B7C-B426-4064-8BB2-6BC53BF0F2CA}"/>
                </a:ext>
              </a:extLst>
            </p:cNvPr>
            <p:cNvCxnSpPr/>
            <p:nvPr/>
          </p:nvCxnSpPr>
          <p:spPr>
            <a:xfrm flipV="1">
              <a:off x="3837105" y="3206156"/>
              <a:ext cx="0" cy="464867"/>
            </a:xfrm>
            <a:prstGeom prst="straightConnector1">
              <a:avLst/>
            </a:prstGeom>
            <a:ln w="41275">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15" name="Straight Arrow Connector 114">
              <a:extLst>
                <a:ext uri="{FF2B5EF4-FFF2-40B4-BE49-F238E27FC236}">
                  <a16:creationId xmlns:a16="http://schemas.microsoft.com/office/drawing/2014/main" id="{2338402F-D714-4A29-BFE1-D864BF710ABC}"/>
                </a:ext>
              </a:extLst>
            </p:cNvPr>
            <p:cNvCxnSpPr/>
            <p:nvPr/>
          </p:nvCxnSpPr>
          <p:spPr>
            <a:xfrm flipV="1">
              <a:off x="858774" y="3211645"/>
              <a:ext cx="0" cy="464867"/>
            </a:xfrm>
            <a:prstGeom prst="straightConnector1">
              <a:avLst/>
            </a:prstGeom>
            <a:ln w="412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16" name="TextBox 115">
              <a:extLst>
                <a:ext uri="{FF2B5EF4-FFF2-40B4-BE49-F238E27FC236}">
                  <a16:creationId xmlns:a16="http://schemas.microsoft.com/office/drawing/2014/main" id="{C0FE09AA-7A69-45D9-9B52-B8DE2F8FF21C}"/>
                </a:ext>
              </a:extLst>
            </p:cNvPr>
            <p:cNvSpPr txBox="1"/>
            <p:nvPr/>
          </p:nvSpPr>
          <p:spPr>
            <a:xfrm>
              <a:off x="133537" y="3719331"/>
              <a:ext cx="1309902" cy="369332"/>
            </a:xfrm>
            <a:prstGeom prst="rect">
              <a:avLst/>
            </a:prstGeom>
            <a:noFill/>
          </p:spPr>
          <p:txBody>
            <a:bodyPr wrap="square" rtlCol="0">
              <a:spAutoFit/>
            </a:bodyPr>
            <a:lstStyle/>
            <a:p>
              <a:pPr algn="just" rtl="1"/>
              <a:r>
                <a:rPr lang="fa-IR" dirty="0">
                  <a:cs typeface="B Nazanin" panose="00000400000000000000" pitchFamily="2" charset="-78"/>
                </a:rPr>
                <a:t>زمان بستری</a:t>
              </a:r>
              <a:endParaRPr lang="en-US" dirty="0">
                <a:cs typeface="B Nazanin" panose="00000400000000000000" pitchFamily="2" charset="-78"/>
              </a:endParaRPr>
            </a:p>
          </p:txBody>
        </p:sp>
        <p:sp>
          <p:nvSpPr>
            <p:cNvPr id="117" name="TextBox 116">
              <a:extLst>
                <a:ext uri="{FF2B5EF4-FFF2-40B4-BE49-F238E27FC236}">
                  <a16:creationId xmlns:a16="http://schemas.microsoft.com/office/drawing/2014/main" id="{B732237E-A961-4FEA-9D9E-94EF3A772AEA}"/>
                </a:ext>
              </a:extLst>
            </p:cNvPr>
            <p:cNvSpPr txBox="1"/>
            <p:nvPr/>
          </p:nvSpPr>
          <p:spPr>
            <a:xfrm>
              <a:off x="3182154" y="3676512"/>
              <a:ext cx="1309902" cy="369332"/>
            </a:xfrm>
            <a:prstGeom prst="rect">
              <a:avLst/>
            </a:prstGeom>
            <a:noFill/>
          </p:spPr>
          <p:txBody>
            <a:bodyPr wrap="square" rtlCol="0">
              <a:spAutoFit/>
            </a:bodyPr>
            <a:lstStyle/>
            <a:p>
              <a:pPr algn="just" rtl="1"/>
              <a:r>
                <a:rPr lang="fa-IR" dirty="0">
                  <a:cs typeface="B Nazanin" panose="00000400000000000000" pitchFamily="2" charset="-78"/>
                </a:rPr>
                <a:t>زمان ترخیص</a:t>
              </a:r>
              <a:endParaRPr lang="en-US" dirty="0">
                <a:cs typeface="B Nazanin" panose="00000400000000000000" pitchFamily="2" charset="-78"/>
              </a:endParaRPr>
            </a:p>
          </p:txBody>
        </p:sp>
      </p:grpSp>
      <p:cxnSp>
        <p:nvCxnSpPr>
          <p:cNvPr id="106" name="Straight Connector 105">
            <a:extLst>
              <a:ext uri="{FF2B5EF4-FFF2-40B4-BE49-F238E27FC236}">
                <a16:creationId xmlns:a16="http://schemas.microsoft.com/office/drawing/2014/main" id="{A2B6BF0C-36BB-4BF1-8221-C21AE522C57D}"/>
              </a:ext>
            </a:extLst>
          </p:cNvPr>
          <p:cNvCxnSpPr>
            <a:cxnSpLocks/>
          </p:cNvCxnSpPr>
          <p:nvPr/>
        </p:nvCxnSpPr>
        <p:spPr>
          <a:xfrm>
            <a:off x="272662" y="5648251"/>
            <a:ext cx="9438117"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aphicFrame>
        <p:nvGraphicFramePr>
          <p:cNvPr id="53" name="Diagram 52">
            <a:extLst>
              <a:ext uri="{FF2B5EF4-FFF2-40B4-BE49-F238E27FC236}">
                <a16:creationId xmlns:a16="http://schemas.microsoft.com/office/drawing/2014/main" id="{4F53E57E-3B8D-47AE-83F8-B933C41291E0}"/>
              </a:ext>
            </a:extLst>
          </p:cNvPr>
          <p:cNvGraphicFramePr/>
          <p:nvPr>
            <p:extLst>
              <p:ext uri="{D42A27DB-BD31-4B8C-83A1-F6EECF244321}">
                <p14:modId xmlns:p14="http://schemas.microsoft.com/office/powerpoint/2010/main" val="1346706300"/>
              </p:ext>
            </p:extLst>
          </p:nvPr>
        </p:nvGraphicFramePr>
        <p:xfrm>
          <a:off x="3143588" y="5008266"/>
          <a:ext cx="4947488" cy="24068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6272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0BA6A-0B6C-479E-B090-1BC629B76A5A}"/>
              </a:ext>
            </a:extLst>
          </p:cNvPr>
          <p:cNvPicPr>
            <a:picLocks noChangeAspect="1"/>
          </p:cNvPicPr>
          <p:nvPr/>
        </p:nvPicPr>
        <p:blipFill>
          <a:blip r:embed="rId2"/>
          <a:stretch>
            <a:fillRect/>
          </a:stretch>
        </p:blipFill>
        <p:spPr>
          <a:xfrm>
            <a:off x="1" y="0"/>
            <a:ext cx="12192000" cy="1333500"/>
          </a:xfrm>
          <a:prstGeom prst="rect">
            <a:avLst/>
          </a:prstGeom>
        </p:spPr>
      </p:pic>
      <p:sp>
        <p:nvSpPr>
          <p:cNvPr id="4" name="Rectangle 3">
            <a:extLst>
              <a:ext uri="{FF2B5EF4-FFF2-40B4-BE49-F238E27FC236}">
                <a16:creationId xmlns:a16="http://schemas.microsoft.com/office/drawing/2014/main" id="{615F8799-B1B1-4370-91DF-38A740D987B4}"/>
              </a:ext>
            </a:extLst>
          </p:cNvPr>
          <p:cNvSpPr/>
          <p:nvPr/>
        </p:nvSpPr>
        <p:spPr>
          <a:xfrm>
            <a:off x="10719875" y="1333500"/>
            <a:ext cx="1379845" cy="5524500"/>
          </a:xfrm>
          <a:prstGeom prst="rect">
            <a:avLst/>
          </a:prstGeom>
          <a:solidFill>
            <a:srgbClr val="3D485D"/>
          </a:solidFill>
          <a:ln>
            <a:noFill/>
          </a:ln>
        </p:spPr>
        <p:style>
          <a:lnRef idx="2">
            <a:schemeClr val="accent3"/>
          </a:lnRef>
          <a:fillRef idx="1001">
            <a:schemeClr val="dk2"/>
          </a:fillRef>
          <a:effectRef idx="0">
            <a:schemeClr val="accent3"/>
          </a:effectRef>
          <a:fontRef idx="minor">
            <a:schemeClr val="dk1"/>
          </a:fontRef>
        </p:style>
        <p:txBody>
          <a:bodyPr rtlCol="0" anchor="ctr"/>
          <a:lstStyle/>
          <a:p>
            <a:pPr algn="ctr"/>
            <a:endParaRPr lang="en-US"/>
          </a:p>
        </p:txBody>
      </p:sp>
      <p:grpSp>
        <p:nvGrpSpPr>
          <p:cNvPr id="5" name="Group 4">
            <a:extLst>
              <a:ext uri="{FF2B5EF4-FFF2-40B4-BE49-F238E27FC236}">
                <a16:creationId xmlns:a16="http://schemas.microsoft.com/office/drawing/2014/main" id="{D97E788C-E5D1-4B31-98EC-164B705942CE}"/>
              </a:ext>
            </a:extLst>
          </p:cNvPr>
          <p:cNvGrpSpPr/>
          <p:nvPr/>
        </p:nvGrpSpPr>
        <p:grpSpPr>
          <a:xfrm rot="5400000">
            <a:off x="10738076" y="603648"/>
            <a:ext cx="731520" cy="2209885"/>
            <a:chOff x="906464" y="1800225"/>
            <a:chExt cx="1441449" cy="2470149"/>
          </a:xfrm>
          <a:gradFill>
            <a:gsLst>
              <a:gs pos="50000">
                <a:srgbClr val="39AEB5"/>
              </a:gs>
              <a:gs pos="0">
                <a:srgbClr val="39AEB5"/>
              </a:gs>
              <a:gs pos="100000">
                <a:srgbClr val="39AEB5"/>
              </a:gs>
            </a:gsLst>
            <a:lin ang="5400000" scaled="1"/>
          </a:gradFill>
        </p:grpSpPr>
        <p:sp>
          <p:nvSpPr>
            <p:cNvPr id="6" name="Freeform 153">
              <a:extLst>
                <a:ext uri="{FF2B5EF4-FFF2-40B4-BE49-F238E27FC236}">
                  <a16:creationId xmlns:a16="http://schemas.microsoft.com/office/drawing/2014/main" id="{3E19FBD6-3376-456E-AB8E-776C8592C77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2">
              <a:extLst>
                <a:ext uri="{FF2B5EF4-FFF2-40B4-BE49-F238E27FC236}">
                  <a16:creationId xmlns:a16="http://schemas.microsoft.com/office/drawing/2014/main" id="{C2D5B9C1-15FF-4BD9-B905-0B7A06FDAF32}"/>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8" name="Freeform 156">
              <a:extLst>
                <a:ext uri="{FF2B5EF4-FFF2-40B4-BE49-F238E27FC236}">
                  <a16:creationId xmlns:a16="http://schemas.microsoft.com/office/drawing/2014/main" id="{EFF48BDD-CF5C-4D5D-A93E-B015DB0897C5}"/>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8">
              <a:extLst>
                <a:ext uri="{FF2B5EF4-FFF2-40B4-BE49-F238E27FC236}">
                  <a16:creationId xmlns:a16="http://schemas.microsoft.com/office/drawing/2014/main" id="{6A45FEC6-CA35-4034-A345-27BE5697E0CB}"/>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0" name="Freeform 159">
              <a:extLst>
                <a:ext uri="{FF2B5EF4-FFF2-40B4-BE49-F238E27FC236}">
                  <a16:creationId xmlns:a16="http://schemas.microsoft.com/office/drawing/2014/main" id="{DACD4867-5330-44B8-9FB4-D0F93227AD7E}"/>
                </a:ext>
              </a:extLst>
            </p:cNvPr>
            <p:cNvSpPr>
              <a:spLocks/>
            </p:cNvSpPr>
            <p:nvPr/>
          </p:nvSpPr>
          <p:spPr bwMode="auto">
            <a:xfrm>
              <a:off x="906464" y="1800227"/>
              <a:ext cx="1317624"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234247A9-B69B-4C3E-BFD8-7F1830848B2E}"/>
              </a:ext>
            </a:extLst>
          </p:cNvPr>
          <p:cNvGrpSpPr/>
          <p:nvPr/>
        </p:nvGrpSpPr>
        <p:grpSpPr>
          <a:xfrm rot="5400000">
            <a:off x="10736486" y="1344184"/>
            <a:ext cx="731520" cy="2209885"/>
            <a:chOff x="906463" y="1800225"/>
            <a:chExt cx="1441450" cy="2470149"/>
          </a:xfrm>
          <a:gradFill>
            <a:gsLst>
              <a:gs pos="100000">
                <a:srgbClr val="39A4AC"/>
              </a:gs>
              <a:gs pos="0">
                <a:srgbClr val="39A4AC"/>
              </a:gs>
              <a:gs pos="50000">
                <a:srgbClr val="39A4AC"/>
              </a:gs>
            </a:gsLst>
            <a:lin ang="5400000" scaled="1"/>
          </a:gradFill>
        </p:grpSpPr>
        <p:sp>
          <p:nvSpPr>
            <p:cNvPr id="12" name="Freeform 153">
              <a:extLst>
                <a:ext uri="{FF2B5EF4-FFF2-40B4-BE49-F238E27FC236}">
                  <a16:creationId xmlns:a16="http://schemas.microsoft.com/office/drawing/2014/main" id="{3E5C3084-92A1-4929-B6B9-11AABBCD116E}"/>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2">
              <a:extLst>
                <a:ext uri="{FF2B5EF4-FFF2-40B4-BE49-F238E27FC236}">
                  <a16:creationId xmlns:a16="http://schemas.microsoft.com/office/drawing/2014/main" id="{B5F2BFCE-6B40-4F71-B3B0-2D7D7A574099}"/>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14" name="Freeform 156">
              <a:extLst>
                <a:ext uri="{FF2B5EF4-FFF2-40B4-BE49-F238E27FC236}">
                  <a16:creationId xmlns:a16="http://schemas.microsoft.com/office/drawing/2014/main" id="{EBDC1D9B-1518-4A8E-9191-2806833094DE}"/>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8">
              <a:extLst>
                <a:ext uri="{FF2B5EF4-FFF2-40B4-BE49-F238E27FC236}">
                  <a16:creationId xmlns:a16="http://schemas.microsoft.com/office/drawing/2014/main" id="{3975E609-519E-43FA-9FCC-080C8B0829E2}"/>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6" name="Freeform 159">
              <a:extLst>
                <a:ext uri="{FF2B5EF4-FFF2-40B4-BE49-F238E27FC236}">
                  <a16:creationId xmlns:a16="http://schemas.microsoft.com/office/drawing/2014/main" id="{7F3DA082-CC6C-47EB-A8EB-B25E715A71E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89D518D0-BCAB-4C0B-ABA3-FB6A5FF4DE16}"/>
              </a:ext>
            </a:extLst>
          </p:cNvPr>
          <p:cNvGrpSpPr/>
          <p:nvPr/>
        </p:nvGrpSpPr>
        <p:grpSpPr>
          <a:xfrm rot="5400000">
            <a:off x="10730671" y="2134613"/>
            <a:ext cx="731520" cy="2209885"/>
            <a:chOff x="906463" y="1800225"/>
            <a:chExt cx="1441450" cy="2470149"/>
          </a:xfrm>
          <a:gradFill>
            <a:gsLst>
              <a:gs pos="0">
                <a:srgbClr val="39AEB5"/>
              </a:gs>
              <a:gs pos="50000">
                <a:srgbClr val="39AEB5"/>
              </a:gs>
              <a:gs pos="100000">
                <a:srgbClr val="39AEB5"/>
              </a:gs>
            </a:gsLst>
            <a:lin ang="5400000" scaled="1"/>
          </a:gradFill>
        </p:grpSpPr>
        <p:sp>
          <p:nvSpPr>
            <p:cNvPr id="18" name="Freeform 153">
              <a:extLst>
                <a:ext uri="{FF2B5EF4-FFF2-40B4-BE49-F238E27FC236}">
                  <a16:creationId xmlns:a16="http://schemas.microsoft.com/office/drawing/2014/main" id="{B9875218-E593-43BB-B049-3336639D3A6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2">
              <a:extLst>
                <a:ext uri="{FF2B5EF4-FFF2-40B4-BE49-F238E27FC236}">
                  <a16:creationId xmlns:a16="http://schemas.microsoft.com/office/drawing/2014/main" id="{2212A03D-B77C-46B5-B92B-1FC8CE016CBF}"/>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0" name="Freeform 156">
              <a:extLst>
                <a:ext uri="{FF2B5EF4-FFF2-40B4-BE49-F238E27FC236}">
                  <a16:creationId xmlns:a16="http://schemas.microsoft.com/office/drawing/2014/main" id="{02880C92-8118-4641-84E7-3B6B52EBF8F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58">
              <a:extLst>
                <a:ext uri="{FF2B5EF4-FFF2-40B4-BE49-F238E27FC236}">
                  <a16:creationId xmlns:a16="http://schemas.microsoft.com/office/drawing/2014/main" id="{5AFB77BF-75DB-4A84-B6A0-A3EC5174AA06}"/>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2" name="Freeform 159">
              <a:extLst>
                <a:ext uri="{FF2B5EF4-FFF2-40B4-BE49-F238E27FC236}">
                  <a16:creationId xmlns:a16="http://schemas.microsoft.com/office/drawing/2014/main" id="{8C2ECFF3-8F6A-4BED-BC68-310040348B46}"/>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CBBF5B03-9902-48B4-B8AD-CC21541E550C}"/>
              </a:ext>
            </a:extLst>
          </p:cNvPr>
          <p:cNvGrpSpPr/>
          <p:nvPr/>
        </p:nvGrpSpPr>
        <p:grpSpPr>
          <a:xfrm rot="5400000">
            <a:off x="10735949" y="2937330"/>
            <a:ext cx="731520" cy="2209885"/>
            <a:chOff x="906463" y="1800225"/>
            <a:chExt cx="1441450" cy="2470149"/>
          </a:xfrm>
          <a:gradFill>
            <a:gsLst>
              <a:gs pos="0">
                <a:srgbClr val="39AEB5"/>
              </a:gs>
              <a:gs pos="50000">
                <a:srgbClr val="39AEB5"/>
              </a:gs>
              <a:gs pos="100000">
                <a:srgbClr val="39AEB5"/>
              </a:gs>
            </a:gsLst>
            <a:lin ang="5400000" scaled="1"/>
          </a:gradFill>
        </p:grpSpPr>
        <p:sp>
          <p:nvSpPr>
            <p:cNvPr id="24" name="Freeform 153">
              <a:extLst>
                <a:ext uri="{FF2B5EF4-FFF2-40B4-BE49-F238E27FC236}">
                  <a16:creationId xmlns:a16="http://schemas.microsoft.com/office/drawing/2014/main" id="{CB12E5E2-A3C6-4DB4-9B51-45F792B83CB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2">
              <a:extLst>
                <a:ext uri="{FF2B5EF4-FFF2-40B4-BE49-F238E27FC236}">
                  <a16:creationId xmlns:a16="http://schemas.microsoft.com/office/drawing/2014/main" id="{27F34F1B-8934-4D24-A1D8-67FAF79F900B}"/>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6" name="Freeform 156">
              <a:extLst>
                <a:ext uri="{FF2B5EF4-FFF2-40B4-BE49-F238E27FC236}">
                  <a16:creationId xmlns:a16="http://schemas.microsoft.com/office/drawing/2014/main" id="{8BECDD37-F438-44C3-884B-859F836811C7}"/>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8">
              <a:extLst>
                <a:ext uri="{FF2B5EF4-FFF2-40B4-BE49-F238E27FC236}">
                  <a16:creationId xmlns:a16="http://schemas.microsoft.com/office/drawing/2014/main" id="{11A6409B-8F54-489D-BF58-3F2EDFF4E239}"/>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8" name="Freeform 159">
              <a:extLst>
                <a:ext uri="{FF2B5EF4-FFF2-40B4-BE49-F238E27FC236}">
                  <a16:creationId xmlns:a16="http://schemas.microsoft.com/office/drawing/2014/main" id="{D1AD4CBF-90AF-49C6-8B99-21009F46E0DC}"/>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0C1C3AA8-7716-4381-8D23-5B95073A2C92}"/>
              </a:ext>
            </a:extLst>
          </p:cNvPr>
          <p:cNvGrpSpPr/>
          <p:nvPr/>
        </p:nvGrpSpPr>
        <p:grpSpPr>
          <a:xfrm rot="5400000">
            <a:off x="10734360" y="3720664"/>
            <a:ext cx="731520" cy="2209885"/>
            <a:chOff x="906463" y="1800225"/>
            <a:chExt cx="1441450" cy="2470149"/>
          </a:xfrm>
          <a:gradFill>
            <a:gsLst>
              <a:gs pos="0">
                <a:schemeClr val="bg1"/>
              </a:gs>
              <a:gs pos="50000">
                <a:schemeClr val="bg2">
                  <a:lumMod val="50000"/>
                </a:schemeClr>
              </a:gs>
              <a:gs pos="100000">
                <a:schemeClr val="bg2">
                  <a:lumMod val="10000"/>
                </a:schemeClr>
              </a:gs>
            </a:gsLst>
            <a:lin ang="5400000" scaled="1"/>
          </a:gradFill>
        </p:grpSpPr>
        <p:sp>
          <p:nvSpPr>
            <p:cNvPr id="30" name="Freeform 153">
              <a:extLst>
                <a:ext uri="{FF2B5EF4-FFF2-40B4-BE49-F238E27FC236}">
                  <a16:creationId xmlns:a16="http://schemas.microsoft.com/office/drawing/2014/main" id="{DA5003B9-5C89-40AA-8101-DA9C1044BA2C}"/>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2">
              <a:extLst>
                <a:ext uri="{FF2B5EF4-FFF2-40B4-BE49-F238E27FC236}">
                  <a16:creationId xmlns:a16="http://schemas.microsoft.com/office/drawing/2014/main" id="{B7609A16-D1DB-4A93-AB5C-F28F5672F145}"/>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2" name="Freeform 156">
              <a:extLst>
                <a:ext uri="{FF2B5EF4-FFF2-40B4-BE49-F238E27FC236}">
                  <a16:creationId xmlns:a16="http://schemas.microsoft.com/office/drawing/2014/main" id="{25ED93B0-D275-4826-B405-A7000C29EA41}"/>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58">
              <a:extLst>
                <a:ext uri="{FF2B5EF4-FFF2-40B4-BE49-F238E27FC236}">
                  <a16:creationId xmlns:a16="http://schemas.microsoft.com/office/drawing/2014/main" id="{4E080D33-0AE2-4BA4-B176-FA265C8AC57F}"/>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4" name="Freeform 159">
              <a:extLst>
                <a:ext uri="{FF2B5EF4-FFF2-40B4-BE49-F238E27FC236}">
                  <a16:creationId xmlns:a16="http://schemas.microsoft.com/office/drawing/2014/main" id="{0402EC92-389C-4897-B036-AD243DA68C09}"/>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07B59115-3746-4554-AB1F-477B1F4F9D48}"/>
              </a:ext>
            </a:extLst>
          </p:cNvPr>
          <p:cNvGrpSpPr/>
          <p:nvPr/>
        </p:nvGrpSpPr>
        <p:grpSpPr>
          <a:xfrm rot="5400000">
            <a:off x="10732770" y="4557005"/>
            <a:ext cx="731520" cy="2209885"/>
            <a:chOff x="906463" y="1800225"/>
            <a:chExt cx="1441450" cy="2470149"/>
          </a:xfrm>
          <a:gradFill>
            <a:gsLst>
              <a:gs pos="0">
                <a:srgbClr val="39AEB5"/>
              </a:gs>
              <a:gs pos="50000">
                <a:srgbClr val="39AEB5"/>
              </a:gs>
              <a:gs pos="100000">
                <a:srgbClr val="39AEB5"/>
              </a:gs>
            </a:gsLst>
            <a:lin ang="5400000" scaled="1"/>
          </a:gradFill>
        </p:grpSpPr>
        <p:sp>
          <p:nvSpPr>
            <p:cNvPr id="36" name="Freeform 153">
              <a:extLst>
                <a:ext uri="{FF2B5EF4-FFF2-40B4-BE49-F238E27FC236}">
                  <a16:creationId xmlns:a16="http://schemas.microsoft.com/office/drawing/2014/main" id="{2700CEF1-BB30-4E1E-AD78-6A45F12DCDF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2">
              <a:extLst>
                <a:ext uri="{FF2B5EF4-FFF2-40B4-BE49-F238E27FC236}">
                  <a16:creationId xmlns:a16="http://schemas.microsoft.com/office/drawing/2014/main" id="{31F32380-E6E8-4E82-B293-40920BE50CFE}"/>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8" name="Freeform 156">
              <a:extLst>
                <a:ext uri="{FF2B5EF4-FFF2-40B4-BE49-F238E27FC236}">
                  <a16:creationId xmlns:a16="http://schemas.microsoft.com/office/drawing/2014/main" id="{5126D2C9-3273-4D37-976F-168E0A48730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58">
              <a:extLst>
                <a:ext uri="{FF2B5EF4-FFF2-40B4-BE49-F238E27FC236}">
                  <a16:creationId xmlns:a16="http://schemas.microsoft.com/office/drawing/2014/main" id="{3C87530B-F612-4952-910F-5C41D3416A3C}"/>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0" name="Freeform 159">
              <a:extLst>
                <a:ext uri="{FF2B5EF4-FFF2-40B4-BE49-F238E27FC236}">
                  <a16:creationId xmlns:a16="http://schemas.microsoft.com/office/drawing/2014/main" id="{8FF1B713-E597-4643-B4DB-0F22A2631C84}"/>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17AEDA47-8804-44D6-9F74-827204259E12}"/>
              </a:ext>
            </a:extLst>
          </p:cNvPr>
          <p:cNvGrpSpPr/>
          <p:nvPr/>
        </p:nvGrpSpPr>
        <p:grpSpPr>
          <a:xfrm rot="5400000">
            <a:off x="10735344" y="5373301"/>
            <a:ext cx="731520" cy="2209885"/>
            <a:chOff x="906463" y="1800225"/>
            <a:chExt cx="1441450" cy="2470149"/>
          </a:xfrm>
          <a:gradFill>
            <a:gsLst>
              <a:gs pos="0">
                <a:srgbClr val="39AEB5"/>
              </a:gs>
              <a:gs pos="50000">
                <a:srgbClr val="39AEB5"/>
              </a:gs>
              <a:gs pos="100000">
                <a:srgbClr val="39AEB5"/>
              </a:gs>
            </a:gsLst>
            <a:lin ang="5400000" scaled="1"/>
          </a:gradFill>
        </p:grpSpPr>
        <p:sp>
          <p:nvSpPr>
            <p:cNvPr id="42" name="Freeform 153">
              <a:extLst>
                <a:ext uri="{FF2B5EF4-FFF2-40B4-BE49-F238E27FC236}">
                  <a16:creationId xmlns:a16="http://schemas.microsoft.com/office/drawing/2014/main" id="{2225A750-BE81-48BA-988E-C9BEF49C16A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2">
              <a:extLst>
                <a:ext uri="{FF2B5EF4-FFF2-40B4-BE49-F238E27FC236}">
                  <a16:creationId xmlns:a16="http://schemas.microsoft.com/office/drawing/2014/main" id="{D932EA06-3A7D-49F2-A3F5-5967D043B46A}"/>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44" name="Freeform 156">
              <a:extLst>
                <a:ext uri="{FF2B5EF4-FFF2-40B4-BE49-F238E27FC236}">
                  <a16:creationId xmlns:a16="http://schemas.microsoft.com/office/drawing/2014/main" id="{DCCE2700-65CE-4808-97DF-BED4F4A49F12}"/>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58">
              <a:extLst>
                <a:ext uri="{FF2B5EF4-FFF2-40B4-BE49-F238E27FC236}">
                  <a16:creationId xmlns:a16="http://schemas.microsoft.com/office/drawing/2014/main" id="{B1AB9BA5-662B-4ABC-885F-CBF48F9606ED}"/>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6" name="Freeform 159">
              <a:extLst>
                <a:ext uri="{FF2B5EF4-FFF2-40B4-BE49-F238E27FC236}">
                  <a16:creationId xmlns:a16="http://schemas.microsoft.com/office/drawing/2014/main" id="{EED12348-D1AF-46F6-AD3B-03B3B7DB843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sp>
        <p:nvSpPr>
          <p:cNvPr id="47" name="Frame 46">
            <a:extLst>
              <a:ext uri="{FF2B5EF4-FFF2-40B4-BE49-F238E27FC236}">
                <a16:creationId xmlns:a16="http://schemas.microsoft.com/office/drawing/2014/main" id="{43F4B992-173B-4CF7-9ACF-68236642A3DA}"/>
              </a:ext>
            </a:extLst>
          </p:cNvPr>
          <p:cNvSpPr/>
          <p:nvPr/>
        </p:nvSpPr>
        <p:spPr>
          <a:xfrm>
            <a:off x="40625" y="1406771"/>
            <a:ext cx="9902301" cy="5385727"/>
          </a:xfrm>
          <a:prstGeom prst="frame">
            <a:avLst>
              <a:gd name="adj1" fmla="val 887"/>
            </a:avLst>
          </a:prstGeom>
          <a:solidFill>
            <a:srgbClr val="39AEB5"/>
          </a:solidFill>
          <a:ln>
            <a:solidFill>
              <a:srgbClr val="39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solidFill>
                <a:schemeClr val="tx1"/>
              </a:solidFill>
            </a:endParaRPr>
          </a:p>
        </p:txBody>
      </p:sp>
      <p:sp>
        <p:nvSpPr>
          <p:cNvPr id="48" name="TextBox 47">
            <a:extLst>
              <a:ext uri="{FF2B5EF4-FFF2-40B4-BE49-F238E27FC236}">
                <a16:creationId xmlns:a16="http://schemas.microsoft.com/office/drawing/2014/main" id="{774C85AC-F78C-4F69-8B5B-03AABECA2C33}"/>
              </a:ext>
            </a:extLst>
          </p:cNvPr>
          <p:cNvSpPr txBox="1"/>
          <p:nvPr/>
        </p:nvSpPr>
        <p:spPr>
          <a:xfrm>
            <a:off x="4990" y="1037437"/>
            <a:ext cx="433549" cy="369332"/>
          </a:xfrm>
          <a:prstGeom prst="rect">
            <a:avLst/>
          </a:prstGeom>
          <a:noFill/>
        </p:spPr>
        <p:txBody>
          <a:bodyPr wrap="square" rtlCol="0">
            <a:spAutoFit/>
          </a:bodyPr>
          <a:lstStyle/>
          <a:p>
            <a:r>
              <a:rPr lang="fa-IR" dirty="0">
                <a:latin typeface="Times New Roman" panose="02020603050405020304" pitchFamily="18" charset="0"/>
                <a:cs typeface="Times New Roman" panose="02020603050405020304" pitchFamily="18" charset="0"/>
              </a:rPr>
              <a:t>11</a:t>
            </a:r>
            <a:endParaRPr lang="en-US" dirty="0">
              <a:latin typeface="Times New Roman" panose="02020603050405020304" pitchFamily="18" charset="0"/>
              <a:cs typeface="Times New Roman" panose="02020603050405020304" pitchFamily="18" charset="0"/>
            </a:endParaRPr>
          </a:p>
        </p:txBody>
      </p:sp>
      <p:sp>
        <p:nvSpPr>
          <p:cNvPr id="56" name="Title 1">
            <a:extLst>
              <a:ext uri="{FF2B5EF4-FFF2-40B4-BE49-F238E27FC236}">
                <a16:creationId xmlns:a16="http://schemas.microsoft.com/office/drawing/2014/main" id="{2B7A13E3-A9FE-44F9-B627-4CEE0320B66C}"/>
              </a:ext>
            </a:extLst>
          </p:cNvPr>
          <p:cNvSpPr txBox="1">
            <a:spLocks/>
          </p:cNvSpPr>
          <p:nvPr/>
        </p:nvSpPr>
        <p:spPr>
          <a:xfrm>
            <a:off x="10706433" y="1319140"/>
            <a:ext cx="1263996"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dirty="0">
                <a:solidFill>
                  <a:schemeClr val="bg1"/>
                </a:solidFill>
                <a:cs typeface="B Nazanin" panose="00000400000000000000" pitchFamily="2" charset="-78"/>
              </a:rPr>
              <a:t>چکیده</a:t>
            </a:r>
            <a:endParaRPr lang="en-US" sz="3600" b="0" dirty="0">
              <a:solidFill>
                <a:schemeClr val="bg1"/>
              </a:solidFill>
              <a:cs typeface="B Nazanin" panose="00000400000000000000" pitchFamily="2" charset="-78"/>
            </a:endParaRPr>
          </a:p>
        </p:txBody>
      </p:sp>
      <p:sp>
        <p:nvSpPr>
          <p:cNvPr id="57" name="Title 1">
            <a:extLst>
              <a:ext uri="{FF2B5EF4-FFF2-40B4-BE49-F238E27FC236}">
                <a16:creationId xmlns:a16="http://schemas.microsoft.com/office/drawing/2014/main" id="{83982A80-7220-4605-A72E-C87EB1585B13}"/>
              </a:ext>
            </a:extLst>
          </p:cNvPr>
          <p:cNvSpPr txBox="1">
            <a:spLocks/>
          </p:cNvSpPr>
          <p:nvPr/>
        </p:nvSpPr>
        <p:spPr>
          <a:xfrm>
            <a:off x="10493445" y="2084242"/>
            <a:ext cx="1499761"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b="0" dirty="0">
                <a:solidFill>
                  <a:schemeClr val="bg1"/>
                </a:solidFill>
                <a:cs typeface="B Nazanin" panose="00000400000000000000" pitchFamily="2" charset="-78"/>
              </a:rPr>
              <a:t>بیان مسأله</a:t>
            </a:r>
            <a:endParaRPr lang="en-US" sz="3600" b="0" dirty="0">
              <a:solidFill>
                <a:schemeClr val="bg1"/>
              </a:solidFill>
              <a:cs typeface="B Nazanin" panose="00000400000000000000" pitchFamily="2" charset="-78"/>
            </a:endParaRPr>
          </a:p>
        </p:txBody>
      </p:sp>
      <p:sp>
        <p:nvSpPr>
          <p:cNvPr id="58" name="Title 1">
            <a:extLst>
              <a:ext uri="{FF2B5EF4-FFF2-40B4-BE49-F238E27FC236}">
                <a16:creationId xmlns:a16="http://schemas.microsoft.com/office/drawing/2014/main" id="{29A3561F-A146-4A7D-A7A1-8DA1572F5076}"/>
              </a:ext>
            </a:extLst>
          </p:cNvPr>
          <p:cNvSpPr txBox="1">
            <a:spLocks/>
          </p:cNvSpPr>
          <p:nvPr/>
        </p:nvSpPr>
        <p:spPr>
          <a:xfrm>
            <a:off x="10321708" y="2813525"/>
            <a:ext cx="1720275"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تعاریف و مفاهیم</a:t>
            </a:r>
            <a:endParaRPr lang="en-US" sz="2400" b="0" dirty="0">
              <a:solidFill>
                <a:schemeClr val="bg1"/>
              </a:solidFill>
              <a:cs typeface="B Nazanin" panose="00000400000000000000" pitchFamily="2" charset="-78"/>
            </a:endParaRPr>
          </a:p>
        </p:txBody>
      </p:sp>
      <p:sp>
        <p:nvSpPr>
          <p:cNvPr id="59" name="Title 1">
            <a:extLst>
              <a:ext uri="{FF2B5EF4-FFF2-40B4-BE49-F238E27FC236}">
                <a16:creationId xmlns:a16="http://schemas.microsoft.com/office/drawing/2014/main" id="{D012E460-647C-4276-AD5A-03B8EBD6A424}"/>
              </a:ext>
            </a:extLst>
          </p:cNvPr>
          <p:cNvSpPr txBox="1">
            <a:spLocks/>
          </p:cNvSpPr>
          <p:nvPr/>
        </p:nvSpPr>
        <p:spPr>
          <a:xfrm>
            <a:off x="10296567" y="3635453"/>
            <a:ext cx="1808293"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پیشینه پژوهش</a:t>
            </a:r>
            <a:endParaRPr lang="en-US" sz="2400" b="0" dirty="0">
              <a:solidFill>
                <a:schemeClr val="bg1"/>
              </a:solidFill>
              <a:cs typeface="B Nazanin" panose="00000400000000000000" pitchFamily="2" charset="-78"/>
            </a:endParaRPr>
          </a:p>
        </p:txBody>
      </p:sp>
      <p:sp>
        <p:nvSpPr>
          <p:cNvPr id="60" name="Title 1">
            <a:extLst>
              <a:ext uri="{FF2B5EF4-FFF2-40B4-BE49-F238E27FC236}">
                <a16:creationId xmlns:a16="http://schemas.microsoft.com/office/drawing/2014/main" id="{0676B1A8-86E2-443D-BFAD-6A552D4DE2A6}"/>
              </a:ext>
            </a:extLst>
          </p:cNvPr>
          <p:cNvSpPr txBox="1">
            <a:spLocks/>
          </p:cNvSpPr>
          <p:nvPr/>
        </p:nvSpPr>
        <p:spPr>
          <a:xfrm>
            <a:off x="10128008" y="4378769"/>
            <a:ext cx="2072352"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tx1"/>
                </a:solidFill>
                <a:cs typeface="B Nazanin" panose="00000400000000000000" pitchFamily="2" charset="-78"/>
              </a:rPr>
              <a:t>رویکرد پیشنهادی</a:t>
            </a:r>
            <a:endParaRPr lang="en-US" sz="2400" b="0" dirty="0">
              <a:solidFill>
                <a:schemeClr val="tx1"/>
              </a:solidFill>
              <a:cs typeface="B Nazanin" panose="00000400000000000000" pitchFamily="2" charset="-78"/>
            </a:endParaRPr>
          </a:p>
        </p:txBody>
      </p:sp>
      <p:sp>
        <p:nvSpPr>
          <p:cNvPr id="61" name="Title 1">
            <a:extLst>
              <a:ext uri="{FF2B5EF4-FFF2-40B4-BE49-F238E27FC236}">
                <a16:creationId xmlns:a16="http://schemas.microsoft.com/office/drawing/2014/main" id="{FA5A9BF6-DF85-40CC-ACB9-49DEF81B68E7}"/>
              </a:ext>
            </a:extLst>
          </p:cNvPr>
          <p:cNvSpPr txBox="1">
            <a:spLocks/>
          </p:cNvSpPr>
          <p:nvPr/>
        </p:nvSpPr>
        <p:spPr>
          <a:xfrm>
            <a:off x="10409765" y="5265262"/>
            <a:ext cx="1673159"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تجزیه و تحلیل</a:t>
            </a:r>
            <a:endParaRPr lang="en-US" sz="2400" b="0" dirty="0">
              <a:solidFill>
                <a:schemeClr val="bg1"/>
              </a:solidFill>
              <a:cs typeface="B Nazanin" panose="00000400000000000000" pitchFamily="2" charset="-78"/>
            </a:endParaRPr>
          </a:p>
        </p:txBody>
      </p:sp>
      <p:sp>
        <p:nvSpPr>
          <p:cNvPr id="63" name="Title 1">
            <a:extLst>
              <a:ext uri="{FF2B5EF4-FFF2-40B4-BE49-F238E27FC236}">
                <a16:creationId xmlns:a16="http://schemas.microsoft.com/office/drawing/2014/main" id="{04BC9AD6-7F54-48CD-8FD2-6D862F90270C}"/>
              </a:ext>
            </a:extLst>
          </p:cNvPr>
          <p:cNvSpPr txBox="1">
            <a:spLocks/>
          </p:cNvSpPr>
          <p:nvPr/>
        </p:nvSpPr>
        <p:spPr>
          <a:xfrm>
            <a:off x="10116208" y="6047883"/>
            <a:ext cx="2070903"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نتایج و پیشنهادات</a:t>
            </a:r>
            <a:endParaRPr lang="en-US" sz="2400" b="0" dirty="0">
              <a:solidFill>
                <a:schemeClr val="bg1"/>
              </a:solidFill>
              <a:cs typeface="B Nazanin" panose="00000400000000000000" pitchFamily="2" charset="-78"/>
            </a:endParaRPr>
          </a:p>
        </p:txBody>
      </p:sp>
      <p:sp>
        <p:nvSpPr>
          <p:cNvPr id="66" name="Title 1">
            <a:extLst>
              <a:ext uri="{FF2B5EF4-FFF2-40B4-BE49-F238E27FC236}">
                <a16:creationId xmlns:a16="http://schemas.microsoft.com/office/drawing/2014/main" id="{DEC570A4-AA3A-44D3-9F54-DAED884A8572}"/>
              </a:ext>
            </a:extLst>
          </p:cNvPr>
          <p:cNvSpPr txBox="1">
            <a:spLocks/>
          </p:cNvSpPr>
          <p:nvPr/>
        </p:nvSpPr>
        <p:spPr>
          <a:xfrm>
            <a:off x="221764" y="370483"/>
            <a:ext cx="9248994"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just" rtl="1"/>
            <a:r>
              <a:rPr lang="fa-IR" sz="2400" dirty="0">
                <a:solidFill>
                  <a:schemeClr val="bg1"/>
                </a:solidFill>
                <a:cs typeface="B Nazanin" panose="00000400000000000000" pitchFamily="2" charset="-78"/>
              </a:rPr>
              <a:t>رویکرد پیشنهادی- انتخاب مجموعه دادگان – توضیحات تکمیلی</a:t>
            </a:r>
            <a:endParaRPr lang="en-US" sz="2400" b="0" dirty="0">
              <a:solidFill>
                <a:schemeClr val="bg1"/>
              </a:solidFill>
              <a:cs typeface="B Nazanin" panose="00000400000000000000" pitchFamily="2" charset="-78"/>
            </a:endParaRPr>
          </a:p>
        </p:txBody>
      </p:sp>
      <p:sp>
        <p:nvSpPr>
          <p:cNvPr id="64" name="TextBox 63">
            <a:extLst>
              <a:ext uri="{FF2B5EF4-FFF2-40B4-BE49-F238E27FC236}">
                <a16:creationId xmlns:a16="http://schemas.microsoft.com/office/drawing/2014/main" id="{C84099D5-BA17-4E00-BB36-2FE34FB0E016}"/>
              </a:ext>
            </a:extLst>
          </p:cNvPr>
          <p:cNvSpPr txBox="1"/>
          <p:nvPr/>
        </p:nvSpPr>
        <p:spPr>
          <a:xfrm>
            <a:off x="2810067" y="1702332"/>
            <a:ext cx="4635579" cy="646331"/>
          </a:xfrm>
          <a:prstGeom prst="rect">
            <a:avLst/>
          </a:prstGeom>
          <a:solidFill>
            <a:schemeClr val="accent6">
              <a:lumMod val="60000"/>
              <a:lumOff val="40000"/>
            </a:schemeClr>
          </a:solidFill>
        </p:spPr>
        <p:txBody>
          <a:bodyPr wrap="square">
            <a:spAutoFit/>
          </a:bodyPr>
          <a:lstStyle/>
          <a:p>
            <a:pPr algn="just" rtl="1"/>
            <a:r>
              <a:rPr lang="fa-IR" sz="1800"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r>
              <a:rPr lang="ar-IQ" sz="1800"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4647</a:t>
            </a:r>
            <a:r>
              <a:rPr lang="fa-IR" sz="1800"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بستری با کلاس مثبت و </a:t>
            </a:r>
            <a:r>
              <a:rPr lang="ar-IQ" sz="1800"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46850</a:t>
            </a:r>
            <a:r>
              <a:rPr lang="fa-IR" sz="1800"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بستری با کلاس منفی بدون اعمال محدودیت طول سری زمانی </a:t>
            </a:r>
            <a:endParaRPr lang="en-US" b="1" dirty="0"/>
          </a:p>
        </p:txBody>
      </p:sp>
      <p:pic>
        <p:nvPicPr>
          <p:cNvPr id="49" name="Picture 48">
            <a:extLst>
              <a:ext uri="{FF2B5EF4-FFF2-40B4-BE49-F238E27FC236}">
                <a16:creationId xmlns:a16="http://schemas.microsoft.com/office/drawing/2014/main" id="{7E2027D7-A343-4019-B87C-9013934F22E6}"/>
              </a:ext>
            </a:extLst>
          </p:cNvPr>
          <p:cNvPicPr>
            <a:picLocks noChangeAspect="1"/>
          </p:cNvPicPr>
          <p:nvPr/>
        </p:nvPicPr>
        <p:blipFill>
          <a:blip r:embed="rId3"/>
          <a:stretch>
            <a:fillRect/>
          </a:stretch>
        </p:blipFill>
        <p:spPr>
          <a:xfrm>
            <a:off x="344089" y="2903495"/>
            <a:ext cx="9353566" cy="2983296"/>
          </a:xfrm>
          <a:prstGeom prst="rect">
            <a:avLst/>
          </a:prstGeom>
        </p:spPr>
      </p:pic>
    </p:spTree>
    <p:extLst>
      <p:ext uri="{BB962C8B-B14F-4D97-AF65-F5344CB8AC3E}">
        <p14:creationId xmlns:p14="http://schemas.microsoft.com/office/powerpoint/2010/main" val="2705011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0BA6A-0B6C-479E-B090-1BC629B76A5A}"/>
              </a:ext>
            </a:extLst>
          </p:cNvPr>
          <p:cNvPicPr>
            <a:picLocks noChangeAspect="1"/>
          </p:cNvPicPr>
          <p:nvPr/>
        </p:nvPicPr>
        <p:blipFill>
          <a:blip r:embed="rId2"/>
          <a:stretch>
            <a:fillRect/>
          </a:stretch>
        </p:blipFill>
        <p:spPr>
          <a:xfrm>
            <a:off x="1" y="0"/>
            <a:ext cx="12192000" cy="1333500"/>
          </a:xfrm>
          <a:prstGeom prst="rect">
            <a:avLst/>
          </a:prstGeom>
        </p:spPr>
      </p:pic>
      <p:sp>
        <p:nvSpPr>
          <p:cNvPr id="4" name="Rectangle 3">
            <a:extLst>
              <a:ext uri="{FF2B5EF4-FFF2-40B4-BE49-F238E27FC236}">
                <a16:creationId xmlns:a16="http://schemas.microsoft.com/office/drawing/2014/main" id="{615F8799-B1B1-4370-91DF-38A740D987B4}"/>
              </a:ext>
            </a:extLst>
          </p:cNvPr>
          <p:cNvSpPr/>
          <p:nvPr/>
        </p:nvSpPr>
        <p:spPr>
          <a:xfrm>
            <a:off x="10719875" y="1333500"/>
            <a:ext cx="1379845" cy="5524500"/>
          </a:xfrm>
          <a:prstGeom prst="rect">
            <a:avLst/>
          </a:prstGeom>
          <a:solidFill>
            <a:srgbClr val="3D485D"/>
          </a:solidFill>
          <a:ln>
            <a:noFill/>
          </a:ln>
        </p:spPr>
        <p:style>
          <a:lnRef idx="2">
            <a:schemeClr val="accent3"/>
          </a:lnRef>
          <a:fillRef idx="1001">
            <a:schemeClr val="dk2"/>
          </a:fillRef>
          <a:effectRef idx="0">
            <a:schemeClr val="accent3"/>
          </a:effectRef>
          <a:fontRef idx="minor">
            <a:schemeClr val="dk1"/>
          </a:fontRef>
        </p:style>
        <p:txBody>
          <a:bodyPr rtlCol="0" anchor="ctr"/>
          <a:lstStyle/>
          <a:p>
            <a:pPr algn="ctr"/>
            <a:endParaRPr lang="en-US"/>
          </a:p>
        </p:txBody>
      </p:sp>
      <p:grpSp>
        <p:nvGrpSpPr>
          <p:cNvPr id="5" name="Group 4">
            <a:extLst>
              <a:ext uri="{FF2B5EF4-FFF2-40B4-BE49-F238E27FC236}">
                <a16:creationId xmlns:a16="http://schemas.microsoft.com/office/drawing/2014/main" id="{D97E788C-E5D1-4B31-98EC-164B705942CE}"/>
              </a:ext>
            </a:extLst>
          </p:cNvPr>
          <p:cNvGrpSpPr/>
          <p:nvPr/>
        </p:nvGrpSpPr>
        <p:grpSpPr>
          <a:xfrm rot="5400000">
            <a:off x="10738076" y="603648"/>
            <a:ext cx="731520" cy="2209885"/>
            <a:chOff x="906464" y="1800225"/>
            <a:chExt cx="1441449" cy="2470149"/>
          </a:xfrm>
          <a:gradFill>
            <a:gsLst>
              <a:gs pos="50000">
                <a:srgbClr val="39AEB5"/>
              </a:gs>
              <a:gs pos="0">
                <a:srgbClr val="39AEB5"/>
              </a:gs>
              <a:gs pos="100000">
                <a:srgbClr val="39AEB5"/>
              </a:gs>
            </a:gsLst>
            <a:lin ang="5400000" scaled="1"/>
          </a:gradFill>
        </p:grpSpPr>
        <p:sp>
          <p:nvSpPr>
            <p:cNvPr id="6" name="Freeform 153">
              <a:extLst>
                <a:ext uri="{FF2B5EF4-FFF2-40B4-BE49-F238E27FC236}">
                  <a16:creationId xmlns:a16="http://schemas.microsoft.com/office/drawing/2014/main" id="{3E19FBD6-3376-456E-AB8E-776C8592C77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2">
              <a:extLst>
                <a:ext uri="{FF2B5EF4-FFF2-40B4-BE49-F238E27FC236}">
                  <a16:creationId xmlns:a16="http://schemas.microsoft.com/office/drawing/2014/main" id="{C2D5B9C1-15FF-4BD9-B905-0B7A06FDAF32}"/>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8" name="Freeform 156">
              <a:extLst>
                <a:ext uri="{FF2B5EF4-FFF2-40B4-BE49-F238E27FC236}">
                  <a16:creationId xmlns:a16="http://schemas.microsoft.com/office/drawing/2014/main" id="{EFF48BDD-CF5C-4D5D-A93E-B015DB0897C5}"/>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8">
              <a:extLst>
                <a:ext uri="{FF2B5EF4-FFF2-40B4-BE49-F238E27FC236}">
                  <a16:creationId xmlns:a16="http://schemas.microsoft.com/office/drawing/2014/main" id="{6A45FEC6-CA35-4034-A345-27BE5697E0CB}"/>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0" name="Freeform 159">
              <a:extLst>
                <a:ext uri="{FF2B5EF4-FFF2-40B4-BE49-F238E27FC236}">
                  <a16:creationId xmlns:a16="http://schemas.microsoft.com/office/drawing/2014/main" id="{DACD4867-5330-44B8-9FB4-D0F93227AD7E}"/>
                </a:ext>
              </a:extLst>
            </p:cNvPr>
            <p:cNvSpPr>
              <a:spLocks/>
            </p:cNvSpPr>
            <p:nvPr/>
          </p:nvSpPr>
          <p:spPr bwMode="auto">
            <a:xfrm>
              <a:off x="906464" y="1800227"/>
              <a:ext cx="1317624"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234247A9-B69B-4C3E-BFD8-7F1830848B2E}"/>
              </a:ext>
            </a:extLst>
          </p:cNvPr>
          <p:cNvGrpSpPr/>
          <p:nvPr/>
        </p:nvGrpSpPr>
        <p:grpSpPr>
          <a:xfrm rot="5400000">
            <a:off x="10736486" y="1344184"/>
            <a:ext cx="731520" cy="2209885"/>
            <a:chOff x="906463" y="1800225"/>
            <a:chExt cx="1441450" cy="2470149"/>
          </a:xfrm>
          <a:gradFill>
            <a:gsLst>
              <a:gs pos="100000">
                <a:srgbClr val="39A4AC"/>
              </a:gs>
              <a:gs pos="0">
                <a:srgbClr val="39A4AC"/>
              </a:gs>
              <a:gs pos="50000">
                <a:srgbClr val="39A4AC"/>
              </a:gs>
            </a:gsLst>
            <a:lin ang="5400000" scaled="1"/>
          </a:gradFill>
        </p:grpSpPr>
        <p:sp>
          <p:nvSpPr>
            <p:cNvPr id="12" name="Freeform 153">
              <a:extLst>
                <a:ext uri="{FF2B5EF4-FFF2-40B4-BE49-F238E27FC236}">
                  <a16:creationId xmlns:a16="http://schemas.microsoft.com/office/drawing/2014/main" id="{3E5C3084-92A1-4929-B6B9-11AABBCD116E}"/>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2">
              <a:extLst>
                <a:ext uri="{FF2B5EF4-FFF2-40B4-BE49-F238E27FC236}">
                  <a16:creationId xmlns:a16="http://schemas.microsoft.com/office/drawing/2014/main" id="{B5F2BFCE-6B40-4F71-B3B0-2D7D7A574099}"/>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14" name="Freeform 156">
              <a:extLst>
                <a:ext uri="{FF2B5EF4-FFF2-40B4-BE49-F238E27FC236}">
                  <a16:creationId xmlns:a16="http://schemas.microsoft.com/office/drawing/2014/main" id="{EBDC1D9B-1518-4A8E-9191-2806833094DE}"/>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8">
              <a:extLst>
                <a:ext uri="{FF2B5EF4-FFF2-40B4-BE49-F238E27FC236}">
                  <a16:creationId xmlns:a16="http://schemas.microsoft.com/office/drawing/2014/main" id="{3975E609-519E-43FA-9FCC-080C8B0829E2}"/>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6" name="Freeform 159">
              <a:extLst>
                <a:ext uri="{FF2B5EF4-FFF2-40B4-BE49-F238E27FC236}">
                  <a16:creationId xmlns:a16="http://schemas.microsoft.com/office/drawing/2014/main" id="{7F3DA082-CC6C-47EB-A8EB-B25E715A71E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89D518D0-BCAB-4C0B-ABA3-FB6A5FF4DE16}"/>
              </a:ext>
            </a:extLst>
          </p:cNvPr>
          <p:cNvGrpSpPr/>
          <p:nvPr/>
        </p:nvGrpSpPr>
        <p:grpSpPr>
          <a:xfrm rot="5400000">
            <a:off x="10730671" y="2134613"/>
            <a:ext cx="731520" cy="2209885"/>
            <a:chOff x="906463" y="1800225"/>
            <a:chExt cx="1441450" cy="2470149"/>
          </a:xfrm>
          <a:gradFill>
            <a:gsLst>
              <a:gs pos="0">
                <a:srgbClr val="39AEB5"/>
              </a:gs>
              <a:gs pos="50000">
                <a:srgbClr val="39AEB5"/>
              </a:gs>
              <a:gs pos="100000">
                <a:srgbClr val="39AEB5"/>
              </a:gs>
            </a:gsLst>
            <a:lin ang="5400000" scaled="1"/>
          </a:gradFill>
        </p:grpSpPr>
        <p:sp>
          <p:nvSpPr>
            <p:cNvPr id="18" name="Freeform 153">
              <a:extLst>
                <a:ext uri="{FF2B5EF4-FFF2-40B4-BE49-F238E27FC236}">
                  <a16:creationId xmlns:a16="http://schemas.microsoft.com/office/drawing/2014/main" id="{B9875218-E593-43BB-B049-3336639D3A6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2">
              <a:extLst>
                <a:ext uri="{FF2B5EF4-FFF2-40B4-BE49-F238E27FC236}">
                  <a16:creationId xmlns:a16="http://schemas.microsoft.com/office/drawing/2014/main" id="{2212A03D-B77C-46B5-B92B-1FC8CE016CBF}"/>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0" name="Freeform 156">
              <a:extLst>
                <a:ext uri="{FF2B5EF4-FFF2-40B4-BE49-F238E27FC236}">
                  <a16:creationId xmlns:a16="http://schemas.microsoft.com/office/drawing/2014/main" id="{02880C92-8118-4641-84E7-3B6B52EBF8F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58">
              <a:extLst>
                <a:ext uri="{FF2B5EF4-FFF2-40B4-BE49-F238E27FC236}">
                  <a16:creationId xmlns:a16="http://schemas.microsoft.com/office/drawing/2014/main" id="{5AFB77BF-75DB-4A84-B6A0-A3EC5174AA06}"/>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2" name="Freeform 159">
              <a:extLst>
                <a:ext uri="{FF2B5EF4-FFF2-40B4-BE49-F238E27FC236}">
                  <a16:creationId xmlns:a16="http://schemas.microsoft.com/office/drawing/2014/main" id="{8C2ECFF3-8F6A-4BED-BC68-310040348B46}"/>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CBBF5B03-9902-48B4-B8AD-CC21541E550C}"/>
              </a:ext>
            </a:extLst>
          </p:cNvPr>
          <p:cNvGrpSpPr/>
          <p:nvPr/>
        </p:nvGrpSpPr>
        <p:grpSpPr>
          <a:xfrm rot="5400000">
            <a:off x="10735949" y="2937330"/>
            <a:ext cx="731520" cy="2209885"/>
            <a:chOff x="906463" y="1800225"/>
            <a:chExt cx="1441450" cy="2470149"/>
          </a:xfrm>
          <a:gradFill>
            <a:gsLst>
              <a:gs pos="0">
                <a:srgbClr val="39AEB5"/>
              </a:gs>
              <a:gs pos="50000">
                <a:srgbClr val="39AEB5"/>
              </a:gs>
              <a:gs pos="100000">
                <a:srgbClr val="39AEB5"/>
              </a:gs>
            </a:gsLst>
            <a:lin ang="5400000" scaled="1"/>
          </a:gradFill>
        </p:grpSpPr>
        <p:sp>
          <p:nvSpPr>
            <p:cNvPr id="24" name="Freeform 153">
              <a:extLst>
                <a:ext uri="{FF2B5EF4-FFF2-40B4-BE49-F238E27FC236}">
                  <a16:creationId xmlns:a16="http://schemas.microsoft.com/office/drawing/2014/main" id="{CB12E5E2-A3C6-4DB4-9B51-45F792B83CB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2">
              <a:extLst>
                <a:ext uri="{FF2B5EF4-FFF2-40B4-BE49-F238E27FC236}">
                  <a16:creationId xmlns:a16="http://schemas.microsoft.com/office/drawing/2014/main" id="{27F34F1B-8934-4D24-A1D8-67FAF79F900B}"/>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6" name="Freeform 156">
              <a:extLst>
                <a:ext uri="{FF2B5EF4-FFF2-40B4-BE49-F238E27FC236}">
                  <a16:creationId xmlns:a16="http://schemas.microsoft.com/office/drawing/2014/main" id="{8BECDD37-F438-44C3-884B-859F836811C7}"/>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8">
              <a:extLst>
                <a:ext uri="{FF2B5EF4-FFF2-40B4-BE49-F238E27FC236}">
                  <a16:creationId xmlns:a16="http://schemas.microsoft.com/office/drawing/2014/main" id="{11A6409B-8F54-489D-BF58-3F2EDFF4E239}"/>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8" name="Freeform 159">
              <a:extLst>
                <a:ext uri="{FF2B5EF4-FFF2-40B4-BE49-F238E27FC236}">
                  <a16:creationId xmlns:a16="http://schemas.microsoft.com/office/drawing/2014/main" id="{D1AD4CBF-90AF-49C6-8B99-21009F46E0DC}"/>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0C1C3AA8-7716-4381-8D23-5B95073A2C92}"/>
              </a:ext>
            </a:extLst>
          </p:cNvPr>
          <p:cNvGrpSpPr/>
          <p:nvPr/>
        </p:nvGrpSpPr>
        <p:grpSpPr>
          <a:xfrm rot="5400000">
            <a:off x="10734360" y="3720664"/>
            <a:ext cx="731520" cy="2209885"/>
            <a:chOff x="906463" y="1800225"/>
            <a:chExt cx="1441450" cy="2470149"/>
          </a:xfrm>
          <a:gradFill>
            <a:gsLst>
              <a:gs pos="0">
                <a:schemeClr val="bg1"/>
              </a:gs>
              <a:gs pos="50000">
                <a:schemeClr val="bg2">
                  <a:lumMod val="50000"/>
                </a:schemeClr>
              </a:gs>
              <a:gs pos="100000">
                <a:schemeClr val="bg2">
                  <a:lumMod val="10000"/>
                </a:schemeClr>
              </a:gs>
            </a:gsLst>
            <a:lin ang="5400000" scaled="1"/>
          </a:gradFill>
        </p:grpSpPr>
        <p:sp>
          <p:nvSpPr>
            <p:cNvPr id="30" name="Freeform 153">
              <a:extLst>
                <a:ext uri="{FF2B5EF4-FFF2-40B4-BE49-F238E27FC236}">
                  <a16:creationId xmlns:a16="http://schemas.microsoft.com/office/drawing/2014/main" id="{DA5003B9-5C89-40AA-8101-DA9C1044BA2C}"/>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2">
              <a:extLst>
                <a:ext uri="{FF2B5EF4-FFF2-40B4-BE49-F238E27FC236}">
                  <a16:creationId xmlns:a16="http://schemas.microsoft.com/office/drawing/2014/main" id="{B7609A16-D1DB-4A93-AB5C-F28F5672F145}"/>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2" name="Freeform 156">
              <a:extLst>
                <a:ext uri="{FF2B5EF4-FFF2-40B4-BE49-F238E27FC236}">
                  <a16:creationId xmlns:a16="http://schemas.microsoft.com/office/drawing/2014/main" id="{25ED93B0-D275-4826-B405-A7000C29EA41}"/>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58">
              <a:extLst>
                <a:ext uri="{FF2B5EF4-FFF2-40B4-BE49-F238E27FC236}">
                  <a16:creationId xmlns:a16="http://schemas.microsoft.com/office/drawing/2014/main" id="{4E080D33-0AE2-4BA4-B176-FA265C8AC57F}"/>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4" name="Freeform 159">
              <a:extLst>
                <a:ext uri="{FF2B5EF4-FFF2-40B4-BE49-F238E27FC236}">
                  <a16:creationId xmlns:a16="http://schemas.microsoft.com/office/drawing/2014/main" id="{0402EC92-389C-4897-B036-AD243DA68C09}"/>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07B59115-3746-4554-AB1F-477B1F4F9D48}"/>
              </a:ext>
            </a:extLst>
          </p:cNvPr>
          <p:cNvGrpSpPr/>
          <p:nvPr/>
        </p:nvGrpSpPr>
        <p:grpSpPr>
          <a:xfrm rot="5400000">
            <a:off x="10732770" y="4557005"/>
            <a:ext cx="731520" cy="2209885"/>
            <a:chOff x="906463" y="1800225"/>
            <a:chExt cx="1441450" cy="2470149"/>
          </a:xfrm>
          <a:gradFill>
            <a:gsLst>
              <a:gs pos="0">
                <a:srgbClr val="39AEB5"/>
              </a:gs>
              <a:gs pos="50000">
                <a:srgbClr val="39AEB5"/>
              </a:gs>
              <a:gs pos="100000">
                <a:srgbClr val="39AEB5"/>
              </a:gs>
            </a:gsLst>
            <a:lin ang="5400000" scaled="1"/>
          </a:gradFill>
        </p:grpSpPr>
        <p:sp>
          <p:nvSpPr>
            <p:cNvPr id="36" name="Freeform 153">
              <a:extLst>
                <a:ext uri="{FF2B5EF4-FFF2-40B4-BE49-F238E27FC236}">
                  <a16:creationId xmlns:a16="http://schemas.microsoft.com/office/drawing/2014/main" id="{2700CEF1-BB30-4E1E-AD78-6A45F12DCDF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2">
              <a:extLst>
                <a:ext uri="{FF2B5EF4-FFF2-40B4-BE49-F238E27FC236}">
                  <a16:creationId xmlns:a16="http://schemas.microsoft.com/office/drawing/2014/main" id="{31F32380-E6E8-4E82-B293-40920BE50CFE}"/>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8" name="Freeform 156">
              <a:extLst>
                <a:ext uri="{FF2B5EF4-FFF2-40B4-BE49-F238E27FC236}">
                  <a16:creationId xmlns:a16="http://schemas.microsoft.com/office/drawing/2014/main" id="{5126D2C9-3273-4D37-976F-168E0A48730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58">
              <a:extLst>
                <a:ext uri="{FF2B5EF4-FFF2-40B4-BE49-F238E27FC236}">
                  <a16:creationId xmlns:a16="http://schemas.microsoft.com/office/drawing/2014/main" id="{3C87530B-F612-4952-910F-5C41D3416A3C}"/>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0" name="Freeform 159">
              <a:extLst>
                <a:ext uri="{FF2B5EF4-FFF2-40B4-BE49-F238E27FC236}">
                  <a16:creationId xmlns:a16="http://schemas.microsoft.com/office/drawing/2014/main" id="{8FF1B713-E597-4643-B4DB-0F22A2631C84}"/>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17AEDA47-8804-44D6-9F74-827204259E12}"/>
              </a:ext>
            </a:extLst>
          </p:cNvPr>
          <p:cNvGrpSpPr/>
          <p:nvPr/>
        </p:nvGrpSpPr>
        <p:grpSpPr>
          <a:xfrm rot="5400000">
            <a:off x="10735344" y="5373301"/>
            <a:ext cx="731520" cy="2209885"/>
            <a:chOff x="906463" y="1800225"/>
            <a:chExt cx="1441450" cy="2470149"/>
          </a:xfrm>
          <a:gradFill>
            <a:gsLst>
              <a:gs pos="0">
                <a:srgbClr val="39AEB5"/>
              </a:gs>
              <a:gs pos="50000">
                <a:srgbClr val="39AEB5"/>
              </a:gs>
              <a:gs pos="100000">
                <a:srgbClr val="39AEB5"/>
              </a:gs>
            </a:gsLst>
            <a:lin ang="5400000" scaled="1"/>
          </a:gradFill>
        </p:grpSpPr>
        <p:sp>
          <p:nvSpPr>
            <p:cNvPr id="42" name="Freeform 153">
              <a:extLst>
                <a:ext uri="{FF2B5EF4-FFF2-40B4-BE49-F238E27FC236}">
                  <a16:creationId xmlns:a16="http://schemas.microsoft.com/office/drawing/2014/main" id="{2225A750-BE81-48BA-988E-C9BEF49C16A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2">
              <a:extLst>
                <a:ext uri="{FF2B5EF4-FFF2-40B4-BE49-F238E27FC236}">
                  <a16:creationId xmlns:a16="http://schemas.microsoft.com/office/drawing/2014/main" id="{D932EA06-3A7D-49F2-A3F5-5967D043B46A}"/>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44" name="Freeform 156">
              <a:extLst>
                <a:ext uri="{FF2B5EF4-FFF2-40B4-BE49-F238E27FC236}">
                  <a16:creationId xmlns:a16="http://schemas.microsoft.com/office/drawing/2014/main" id="{DCCE2700-65CE-4808-97DF-BED4F4A49F12}"/>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58">
              <a:extLst>
                <a:ext uri="{FF2B5EF4-FFF2-40B4-BE49-F238E27FC236}">
                  <a16:creationId xmlns:a16="http://schemas.microsoft.com/office/drawing/2014/main" id="{B1AB9BA5-662B-4ABC-885F-CBF48F9606ED}"/>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6" name="Freeform 159">
              <a:extLst>
                <a:ext uri="{FF2B5EF4-FFF2-40B4-BE49-F238E27FC236}">
                  <a16:creationId xmlns:a16="http://schemas.microsoft.com/office/drawing/2014/main" id="{EED12348-D1AF-46F6-AD3B-03B3B7DB843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sp>
        <p:nvSpPr>
          <p:cNvPr id="47" name="Frame 46">
            <a:extLst>
              <a:ext uri="{FF2B5EF4-FFF2-40B4-BE49-F238E27FC236}">
                <a16:creationId xmlns:a16="http://schemas.microsoft.com/office/drawing/2014/main" id="{43F4B992-173B-4CF7-9ACF-68236642A3DA}"/>
              </a:ext>
            </a:extLst>
          </p:cNvPr>
          <p:cNvSpPr/>
          <p:nvPr/>
        </p:nvSpPr>
        <p:spPr>
          <a:xfrm>
            <a:off x="40625" y="1406771"/>
            <a:ext cx="9902301" cy="5385727"/>
          </a:xfrm>
          <a:prstGeom prst="frame">
            <a:avLst>
              <a:gd name="adj1" fmla="val 887"/>
            </a:avLst>
          </a:prstGeom>
          <a:solidFill>
            <a:srgbClr val="39AEB5"/>
          </a:solidFill>
          <a:ln>
            <a:solidFill>
              <a:srgbClr val="39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solidFill>
                <a:schemeClr val="tx1"/>
              </a:solidFill>
            </a:endParaRPr>
          </a:p>
        </p:txBody>
      </p:sp>
      <p:sp>
        <p:nvSpPr>
          <p:cNvPr id="48" name="TextBox 47">
            <a:extLst>
              <a:ext uri="{FF2B5EF4-FFF2-40B4-BE49-F238E27FC236}">
                <a16:creationId xmlns:a16="http://schemas.microsoft.com/office/drawing/2014/main" id="{774C85AC-F78C-4F69-8B5B-03AABECA2C33}"/>
              </a:ext>
            </a:extLst>
          </p:cNvPr>
          <p:cNvSpPr txBox="1"/>
          <p:nvPr/>
        </p:nvSpPr>
        <p:spPr>
          <a:xfrm>
            <a:off x="4990" y="1037437"/>
            <a:ext cx="418677" cy="369332"/>
          </a:xfrm>
          <a:prstGeom prst="rect">
            <a:avLst/>
          </a:prstGeom>
          <a:noFill/>
        </p:spPr>
        <p:txBody>
          <a:bodyPr wrap="square" rtlCol="0">
            <a:spAutoFit/>
          </a:bodyPr>
          <a:lstStyle/>
          <a:p>
            <a:r>
              <a:rPr lang="fa-IR" dirty="0">
                <a:latin typeface="Times New Roman" panose="02020603050405020304" pitchFamily="18" charset="0"/>
                <a:cs typeface="Times New Roman" panose="02020603050405020304" pitchFamily="18" charset="0"/>
              </a:rPr>
              <a:t>12</a:t>
            </a:r>
            <a:endParaRPr lang="en-US" dirty="0">
              <a:latin typeface="Times New Roman" panose="02020603050405020304" pitchFamily="18" charset="0"/>
              <a:cs typeface="Times New Roman" panose="02020603050405020304" pitchFamily="18" charset="0"/>
            </a:endParaRPr>
          </a:p>
        </p:txBody>
      </p:sp>
      <p:sp>
        <p:nvSpPr>
          <p:cNvPr id="62" name="Title 1">
            <a:extLst>
              <a:ext uri="{FF2B5EF4-FFF2-40B4-BE49-F238E27FC236}">
                <a16:creationId xmlns:a16="http://schemas.microsoft.com/office/drawing/2014/main" id="{53A911B7-0C40-4DE5-8F4B-E994B9F196FD}"/>
              </a:ext>
            </a:extLst>
          </p:cNvPr>
          <p:cNvSpPr txBox="1">
            <a:spLocks/>
          </p:cNvSpPr>
          <p:nvPr/>
        </p:nvSpPr>
        <p:spPr>
          <a:xfrm>
            <a:off x="251934" y="628420"/>
            <a:ext cx="9248994"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just" rtl="1"/>
            <a:r>
              <a:rPr lang="fa-IR" sz="2400" dirty="0">
                <a:solidFill>
                  <a:schemeClr val="bg1"/>
                </a:solidFill>
                <a:cs typeface="B Nazanin" panose="00000400000000000000" pitchFamily="2" charset="-78"/>
              </a:rPr>
              <a:t>رویکرد پیشنهادی- انتخاب مجموعه دادگان – توضیحات تکمیلی</a:t>
            </a:r>
            <a:endParaRPr lang="en-US" sz="2400" b="0" dirty="0">
              <a:solidFill>
                <a:schemeClr val="bg1"/>
              </a:solidFill>
              <a:cs typeface="B Nazanin" panose="00000400000000000000" pitchFamily="2" charset="-78"/>
            </a:endParaRPr>
          </a:p>
          <a:p>
            <a:pPr algn="just" rtl="1"/>
            <a:endParaRPr lang="en-US" sz="2400" b="0" dirty="0">
              <a:solidFill>
                <a:schemeClr val="bg1"/>
              </a:solidFill>
              <a:cs typeface="B Nazanin" panose="00000400000000000000" pitchFamily="2" charset="-78"/>
            </a:endParaRPr>
          </a:p>
        </p:txBody>
      </p:sp>
      <p:sp>
        <p:nvSpPr>
          <p:cNvPr id="56" name="Title 1">
            <a:extLst>
              <a:ext uri="{FF2B5EF4-FFF2-40B4-BE49-F238E27FC236}">
                <a16:creationId xmlns:a16="http://schemas.microsoft.com/office/drawing/2014/main" id="{2B7A13E3-A9FE-44F9-B627-4CEE0320B66C}"/>
              </a:ext>
            </a:extLst>
          </p:cNvPr>
          <p:cNvSpPr txBox="1">
            <a:spLocks/>
          </p:cNvSpPr>
          <p:nvPr/>
        </p:nvSpPr>
        <p:spPr>
          <a:xfrm>
            <a:off x="10706433" y="1319140"/>
            <a:ext cx="1263996"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dirty="0">
                <a:solidFill>
                  <a:schemeClr val="bg1"/>
                </a:solidFill>
                <a:cs typeface="B Nazanin" panose="00000400000000000000" pitchFamily="2" charset="-78"/>
              </a:rPr>
              <a:t>چکیده</a:t>
            </a:r>
            <a:endParaRPr lang="en-US" sz="3600" b="0" dirty="0">
              <a:solidFill>
                <a:schemeClr val="bg1"/>
              </a:solidFill>
              <a:cs typeface="B Nazanin" panose="00000400000000000000" pitchFamily="2" charset="-78"/>
            </a:endParaRPr>
          </a:p>
        </p:txBody>
      </p:sp>
      <p:sp>
        <p:nvSpPr>
          <p:cNvPr id="57" name="Title 1">
            <a:extLst>
              <a:ext uri="{FF2B5EF4-FFF2-40B4-BE49-F238E27FC236}">
                <a16:creationId xmlns:a16="http://schemas.microsoft.com/office/drawing/2014/main" id="{83982A80-7220-4605-A72E-C87EB1585B13}"/>
              </a:ext>
            </a:extLst>
          </p:cNvPr>
          <p:cNvSpPr txBox="1">
            <a:spLocks/>
          </p:cNvSpPr>
          <p:nvPr/>
        </p:nvSpPr>
        <p:spPr>
          <a:xfrm>
            <a:off x="10493445" y="2084242"/>
            <a:ext cx="1499761"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b="0" dirty="0">
                <a:solidFill>
                  <a:schemeClr val="bg1"/>
                </a:solidFill>
                <a:cs typeface="B Nazanin" panose="00000400000000000000" pitchFamily="2" charset="-78"/>
              </a:rPr>
              <a:t>بیان مسأله</a:t>
            </a:r>
            <a:endParaRPr lang="en-US" sz="3600" b="0" dirty="0">
              <a:solidFill>
                <a:schemeClr val="bg1"/>
              </a:solidFill>
              <a:cs typeface="B Nazanin" panose="00000400000000000000" pitchFamily="2" charset="-78"/>
            </a:endParaRPr>
          </a:p>
        </p:txBody>
      </p:sp>
      <p:sp>
        <p:nvSpPr>
          <p:cNvPr id="58" name="Title 1">
            <a:extLst>
              <a:ext uri="{FF2B5EF4-FFF2-40B4-BE49-F238E27FC236}">
                <a16:creationId xmlns:a16="http://schemas.microsoft.com/office/drawing/2014/main" id="{29A3561F-A146-4A7D-A7A1-8DA1572F5076}"/>
              </a:ext>
            </a:extLst>
          </p:cNvPr>
          <p:cNvSpPr txBox="1">
            <a:spLocks/>
          </p:cNvSpPr>
          <p:nvPr/>
        </p:nvSpPr>
        <p:spPr>
          <a:xfrm>
            <a:off x="10321708" y="2813525"/>
            <a:ext cx="1720275"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تعاریف و مفاهیم</a:t>
            </a:r>
            <a:endParaRPr lang="en-US" sz="2400" b="0" dirty="0">
              <a:solidFill>
                <a:schemeClr val="bg1"/>
              </a:solidFill>
              <a:cs typeface="B Nazanin" panose="00000400000000000000" pitchFamily="2" charset="-78"/>
            </a:endParaRPr>
          </a:p>
        </p:txBody>
      </p:sp>
      <p:sp>
        <p:nvSpPr>
          <p:cNvPr id="59" name="Title 1">
            <a:extLst>
              <a:ext uri="{FF2B5EF4-FFF2-40B4-BE49-F238E27FC236}">
                <a16:creationId xmlns:a16="http://schemas.microsoft.com/office/drawing/2014/main" id="{D012E460-647C-4276-AD5A-03B8EBD6A424}"/>
              </a:ext>
            </a:extLst>
          </p:cNvPr>
          <p:cNvSpPr txBox="1">
            <a:spLocks/>
          </p:cNvSpPr>
          <p:nvPr/>
        </p:nvSpPr>
        <p:spPr>
          <a:xfrm>
            <a:off x="10296567" y="3635453"/>
            <a:ext cx="1808293"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پیشینه پژوهش</a:t>
            </a:r>
            <a:endParaRPr lang="en-US" sz="2400" b="0" dirty="0">
              <a:solidFill>
                <a:schemeClr val="bg1"/>
              </a:solidFill>
              <a:cs typeface="B Nazanin" panose="00000400000000000000" pitchFamily="2" charset="-78"/>
            </a:endParaRPr>
          </a:p>
        </p:txBody>
      </p:sp>
      <p:sp>
        <p:nvSpPr>
          <p:cNvPr id="60" name="Title 1">
            <a:extLst>
              <a:ext uri="{FF2B5EF4-FFF2-40B4-BE49-F238E27FC236}">
                <a16:creationId xmlns:a16="http://schemas.microsoft.com/office/drawing/2014/main" id="{0676B1A8-86E2-443D-BFAD-6A552D4DE2A6}"/>
              </a:ext>
            </a:extLst>
          </p:cNvPr>
          <p:cNvSpPr txBox="1">
            <a:spLocks/>
          </p:cNvSpPr>
          <p:nvPr/>
        </p:nvSpPr>
        <p:spPr>
          <a:xfrm>
            <a:off x="10128008" y="4378769"/>
            <a:ext cx="2072352"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tx1"/>
                </a:solidFill>
                <a:cs typeface="B Nazanin" panose="00000400000000000000" pitchFamily="2" charset="-78"/>
              </a:rPr>
              <a:t>رویکرد پیشنهادی</a:t>
            </a:r>
            <a:endParaRPr lang="en-US" sz="2400" b="0" dirty="0">
              <a:solidFill>
                <a:schemeClr val="tx1"/>
              </a:solidFill>
              <a:cs typeface="B Nazanin" panose="00000400000000000000" pitchFamily="2" charset="-78"/>
            </a:endParaRPr>
          </a:p>
        </p:txBody>
      </p:sp>
      <p:sp>
        <p:nvSpPr>
          <p:cNvPr id="61" name="Title 1">
            <a:extLst>
              <a:ext uri="{FF2B5EF4-FFF2-40B4-BE49-F238E27FC236}">
                <a16:creationId xmlns:a16="http://schemas.microsoft.com/office/drawing/2014/main" id="{FA5A9BF6-DF85-40CC-ACB9-49DEF81B68E7}"/>
              </a:ext>
            </a:extLst>
          </p:cNvPr>
          <p:cNvSpPr txBox="1">
            <a:spLocks/>
          </p:cNvSpPr>
          <p:nvPr/>
        </p:nvSpPr>
        <p:spPr>
          <a:xfrm>
            <a:off x="10409765" y="5265262"/>
            <a:ext cx="1673159"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تجزیه و تحلیل</a:t>
            </a:r>
            <a:endParaRPr lang="en-US" sz="2400" b="0" dirty="0">
              <a:solidFill>
                <a:schemeClr val="bg1"/>
              </a:solidFill>
              <a:cs typeface="B Nazanin" panose="00000400000000000000" pitchFamily="2" charset="-78"/>
            </a:endParaRPr>
          </a:p>
        </p:txBody>
      </p:sp>
      <p:sp>
        <p:nvSpPr>
          <p:cNvPr id="63" name="Title 1">
            <a:extLst>
              <a:ext uri="{FF2B5EF4-FFF2-40B4-BE49-F238E27FC236}">
                <a16:creationId xmlns:a16="http://schemas.microsoft.com/office/drawing/2014/main" id="{04BC9AD6-7F54-48CD-8FD2-6D862F90270C}"/>
              </a:ext>
            </a:extLst>
          </p:cNvPr>
          <p:cNvSpPr txBox="1">
            <a:spLocks/>
          </p:cNvSpPr>
          <p:nvPr/>
        </p:nvSpPr>
        <p:spPr>
          <a:xfrm>
            <a:off x="10116208" y="6047883"/>
            <a:ext cx="2070903"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نتایج و پیشنهادات</a:t>
            </a:r>
            <a:endParaRPr lang="en-US" sz="2400" b="0" dirty="0">
              <a:solidFill>
                <a:schemeClr val="bg1"/>
              </a:solidFill>
              <a:cs typeface="B Nazanin" panose="00000400000000000000" pitchFamily="2" charset="-78"/>
            </a:endParaRPr>
          </a:p>
        </p:txBody>
      </p:sp>
      <p:graphicFrame>
        <p:nvGraphicFramePr>
          <p:cNvPr id="68" name="Chart 67">
            <a:extLst>
              <a:ext uri="{FF2B5EF4-FFF2-40B4-BE49-F238E27FC236}">
                <a16:creationId xmlns:a16="http://schemas.microsoft.com/office/drawing/2014/main" id="{D47125E0-FBB9-4571-B187-4E79CBDF855E}"/>
              </a:ext>
            </a:extLst>
          </p:cNvPr>
          <p:cNvGraphicFramePr/>
          <p:nvPr>
            <p:extLst>
              <p:ext uri="{D42A27DB-BD31-4B8C-83A1-F6EECF244321}">
                <p14:modId xmlns:p14="http://schemas.microsoft.com/office/powerpoint/2010/main" val="877325898"/>
              </p:ext>
            </p:extLst>
          </p:nvPr>
        </p:nvGraphicFramePr>
        <p:xfrm>
          <a:off x="938789" y="2074258"/>
          <a:ext cx="8105971" cy="4641770"/>
        </p:xfrm>
        <a:graphic>
          <a:graphicData uri="http://schemas.openxmlformats.org/drawingml/2006/chart">
            <c:chart xmlns:c="http://schemas.openxmlformats.org/drawingml/2006/chart" xmlns:r="http://schemas.openxmlformats.org/officeDocument/2006/relationships" r:id="rId3"/>
          </a:graphicData>
        </a:graphic>
      </p:graphicFrame>
      <p:sp>
        <p:nvSpPr>
          <p:cNvPr id="65" name="TextBox 64">
            <a:extLst>
              <a:ext uri="{FF2B5EF4-FFF2-40B4-BE49-F238E27FC236}">
                <a16:creationId xmlns:a16="http://schemas.microsoft.com/office/drawing/2014/main" id="{ADE0E70E-AC85-4EEF-AE21-FA0F4CE531DB}"/>
              </a:ext>
            </a:extLst>
          </p:cNvPr>
          <p:cNvSpPr txBox="1"/>
          <p:nvPr/>
        </p:nvSpPr>
        <p:spPr>
          <a:xfrm>
            <a:off x="2322233" y="1568121"/>
            <a:ext cx="5276251" cy="369332"/>
          </a:xfrm>
          <a:prstGeom prst="rect">
            <a:avLst/>
          </a:prstGeom>
          <a:solidFill>
            <a:schemeClr val="accent1">
              <a:lumMod val="60000"/>
              <a:lumOff val="40000"/>
            </a:schemeClr>
          </a:solidFill>
        </p:spPr>
        <p:txBody>
          <a:bodyPr wrap="square">
            <a:spAutoFit/>
          </a:bodyPr>
          <a:lstStyle/>
          <a:p>
            <a:pPr algn="just" rtl="1"/>
            <a:r>
              <a:rPr lang="ar-OM" sz="1800" b="1" dirty="0">
                <a:effectLst/>
                <a:latin typeface="Times New Roman" panose="02020603050405020304" pitchFamily="18" charset="0"/>
                <a:ea typeface="Calibri" panose="020F0502020204030204" pitchFamily="34" charset="0"/>
                <a:cs typeface="B Nazanin" panose="00000400000000000000" pitchFamily="2" charset="-78"/>
              </a:rPr>
              <a:t>اکثر بستری­های بیماران کمتر از </a:t>
            </a:r>
            <a:r>
              <a:rPr lang="ar-IQ" sz="1800" b="1" dirty="0">
                <a:effectLst/>
                <a:latin typeface="Times New Roman" panose="02020603050405020304" pitchFamily="18" charset="0"/>
                <a:ea typeface="Calibri" panose="020F0502020204030204" pitchFamily="34" charset="0"/>
                <a:cs typeface="B Nazanin" panose="00000400000000000000" pitchFamily="2" charset="-78"/>
              </a:rPr>
              <a:t>24</a:t>
            </a:r>
            <a:r>
              <a:rPr lang="ar-OM" sz="1800" b="1" dirty="0">
                <a:effectLst/>
                <a:latin typeface="Times New Roman" panose="02020603050405020304" pitchFamily="18" charset="0"/>
                <a:ea typeface="Calibri" panose="020F0502020204030204" pitchFamily="34" charset="0"/>
                <a:cs typeface="B Nazanin" panose="00000400000000000000" pitchFamily="2" charset="-78"/>
              </a:rPr>
              <a:t> ساعت به طول انجامیده­است</a:t>
            </a:r>
            <a:r>
              <a:rPr lang="en-US" sz="1800" b="1" dirty="0">
                <a:effectLst/>
                <a:latin typeface="Times New Roman" panose="02020603050405020304" pitchFamily="18" charset="0"/>
                <a:ea typeface="Calibri" panose="020F0502020204030204" pitchFamily="34" charset="0"/>
                <a:cs typeface="B Nazanin" panose="00000400000000000000" pitchFamily="2" charset="-78"/>
              </a:rPr>
              <a:t>.</a:t>
            </a:r>
            <a:endParaRPr lang="en-US" b="1" dirty="0"/>
          </a:p>
        </p:txBody>
      </p:sp>
    </p:spTree>
    <p:extLst>
      <p:ext uri="{BB962C8B-B14F-4D97-AF65-F5344CB8AC3E}">
        <p14:creationId xmlns:p14="http://schemas.microsoft.com/office/powerpoint/2010/main" val="1272165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3" name="Straight Arrow Connector 102">
            <a:extLst>
              <a:ext uri="{FF2B5EF4-FFF2-40B4-BE49-F238E27FC236}">
                <a16:creationId xmlns:a16="http://schemas.microsoft.com/office/drawing/2014/main" id="{4998E08D-2171-4093-BF21-F74B38DD3AE7}"/>
              </a:ext>
            </a:extLst>
          </p:cNvPr>
          <p:cNvCxnSpPr>
            <a:cxnSpLocks/>
          </p:cNvCxnSpPr>
          <p:nvPr/>
        </p:nvCxnSpPr>
        <p:spPr>
          <a:xfrm flipV="1">
            <a:off x="2200212" y="5783709"/>
            <a:ext cx="409575" cy="340528"/>
          </a:xfrm>
          <a:prstGeom prst="straightConnector1">
            <a:avLst/>
          </a:prstGeom>
          <a:ln w="4445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D00BA6A-0B6C-479E-B090-1BC629B76A5A}"/>
              </a:ext>
            </a:extLst>
          </p:cNvPr>
          <p:cNvPicPr>
            <a:picLocks noChangeAspect="1"/>
          </p:cNvPicPr>
          <p:nvPr/>
        </p:nvPicPr>
        <p:blipFill>
          <a:blip r:embed="rId2"/>
          <a:stretch>
            <a:fillRect/>
          </a:stretch>
        </p:blipFill>
        <p:spPr>
          <a:xfrm>
            <a:off x="1" y="0"/>
            <a:ext cx="12192000" cy="1333500"/>
          </a:xfrm>
          <a:prstGeom prst="rect">
            <a:avLst/>
          </a:prstGeom>
        </p:spPr>
      </p:pic>
      <p:sp>
        <p:nvSpPr>
          <p:cNvPr id="4" name="Rectangle 3">
            <a:extLst>
              <a:ext uri="{FF2B5EF4-FFF2-40B4-BE49-F238E27FC236}">
                <a16:creationId xmlns:a16="http://schemas.microsoft.com/office/drawing/2014/main" id="{615F8799-B1B1-4370-91DF-38A740D987B4}"/>
              </a:ext>
            </a:extLst>
          </p:cNvPr>
          <p:cNvSpPr/>
          <p:nvPr/>
        </p:nvSpPr>
        <p:spPr>
          <a:xfrm>
            <a:off x="10719875" y="1333500"/>
            <a:ext cx="1379845" cy="5524500"/>
          </a:xfrm>
          <a:prstGeom prst="rect">
            <a:avLst/>
          </a:prstGeom>
          <a:solidFill>
            <a:srgbClr val="3D485D"/>
          </a:solidFill>
          <a:ln>
            <a:noFill/>
          </a:ln>
        </p:spPr>
        <p:style>
          <a:lnRef idx="2">
            <a:schemeClr val="accent3"/>
          </a:lnRef>
          <a:fillRef idx="1001">
            <a:schemeClr val="dk2"/>
          </a:fillRef>
          <a:effectRef idx="0">
            <a:schemeClr val="accent3"/>
          </a:effectRef>
          <a:fontRef idx="minor">
            <a:schemeClr val="dk1"/>
          </a:fontRef>
        </p:style>
        <p:txBody>
          <a:bodyPr rtlCol="0" anchor="ctr"/>
          <a:lstStyle/>
          <a:p>
            <a:pPr algn="ctr"/>
            <a:endParaRPr lang="en-US"/>
          </a:p>
        </p:txBody>
      </p:sp>
      <p:grpSp>
        <p:nvGrpSpPr>
          <p:cNvPr id="5" name="Group 4">
            <a:extLst>
              <a:ext uri="{FF2B5EF4-FFF2-40B4-BE49-F238E27FC236}">
                <a16:creationId xmlns:a16="http://schemas.microsoft.com/office/drawing/2014/main" id="{D97E788C-E5D1-4B31-98EC-164B705942CE}"/>
              </a:ext>
            </a:extLst>
          </p:cNvPr>
          <p:cNvGrpSpPr/>
          <p:nvPr/>
        </p:nvGrpSpPr>
        <p:grpSpPr>
          <a:xfrm rot="5400000">
            <a:off x="10738076" y="603648"/>
            <a:ext cx="731520" cy="2209885"/>
            <a:chOff x="906464" y="1800225"/>
            <a:chExt cx="1441449" cy="2470149"/>
          </a:xfrm>
          <a:gradFill>
            <a:gsLst>
              <a:gs pos="50000">
                <a:srgbClr val="39AEB5"/>
              </a:gs>
              <a:gs pos="0">
                <a:srgbClr val="39AEB5"/>
              </a:gs>
              <a:gs pos="100000">
                <a:srgbClr val="39AEB5"/>
              </a:gs>
            </a:gsLst>
            <a:lin ang="5400000" scaled="1"/>
          </a:gradFill>
        </p:grpSpPr>
        <p:sp>
          <p:nvSpPr>
            <p:cNvPr id="6" name="Freeform 153">
              <a:extLst>
                <a:ext uri="{FF2B5EF4-FFF2-40B4-BE49-F238E27FC236}">
                  <a16:creationId xmlns:a16="http://schemas.microsoft.com/office/drawing/2014/main" id="{3E19FBD6-3376-456E-AB8E-776C8592C77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2">
              <a:extLst>
                <a:ext uri="{FF2B5EF4-FFF2-40B4-BE49-F238E27FC236}">
                  <a16:creationId xmlns:a16="http://schemas.microsoft.com/office/drawing/2014/main" id="{C2D5B9C1-15FF-4BD9-B905-0B7A06FDAF32}"/>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8" name="Freeform 156">
              <a:extLst>
                <a:ext uri="{FF2B5EF4-FFF2-40B4-BE49-F238E27FC236}">
                  <a16:creationId xmlns:a16="http://schemas.microsoft.com/office/drawing/2014/main" id="{EFF48BDD-CF5C-4D5D-A93E-B015DB0897C5}"/>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8">
              <a:extLst>
                <a:ext uri="{FF2B5EF4-FFF2-40B4-BE49-F238E27FC236}">
                  <a16:creationId xmlns:a16="http://schemas.microsoft.com/office/drawing/2014/main" id="{6A45FEC6-CA35-4034-A345-27BE5697E0CB}"/>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0" name="Freeform 159">
              <a:extLst>
                <a:ext uri="{FF2B5EF4-FFF2-40B4-BE49-F238E27FC236}">
                  <a16:creationId xmlns:a16="http://schemas.microsoft.com/office/drawing/2014/main" id="{DACD4867-5330-44B8-9FB4-D0F93227AD7E}"/>
                </a:ext>
              </a:extLst>
            </p:cNvPr>
            <p:cNvSpPr>
              <a:spLocks/>
            </p:cNvSpPr>
            <p:nvPr/>
          </p:nvSpPr>
          <p:spPr bwMode="auto">
            <a:xfrm>
              <a:off x="906464" y="1800227"/>
              <a:ext cx="1317624"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234247A9-B69B-4C3E-BFD8-7F1830848B2E}"/>
              </a:ext>
            </a:extLst>
          </p:cNvPr>
          <p:cNvGrpSpPr/>
          <p:nvPr/>
        </p:nvGrpSpPr>
        <p:grpSpPr>
          <a:xfrm rot="5400000">
            <a:off x="10736486" y="1344184"/>
            <a:ext cx="731520" cy="2209885"/>
            <a:chOff x="906463" y="1800225"/>
            <a:chExt cx="1441450" cy="2470149"/>
          </a:xfrm>
          <a:gradFill>
            <a:gsLst>
              <a:gs pos="100000">
                <a:srgbClr val="39A4AC"/>
              </a:gs>
              <a:gs pos="0">
                <a:srgbClr val="39A4AC"/>
              </a:gs>
              <a:gs pos="50000">
                <a:srgbClr val="39A4AC"/>
              </a:gs>
            </a:gsLst>
            <a:lin ang="5400000" scaled="1"/>
          </a:gradFill>
        </p:grpSpPr>
        <p:sp>
          <p:nvSpPr>
            <p:cNvPr id="12" name="Freeform 153">
              <a:extLst>
                <a:ext uri="{FF2B5EF4-FFF2-40B4-BE49-F238E27FC236}">
                  <a16:creationId xmlns:a16="http://schemas.microsoft.com/office/drawing/2014/main" id="{3E5C3084-92A1-4929-B6B9-11AABBCD116E}"/>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2">
              <a:extLst>
                <a:ext uri="{FF2B5EF4-FFF2-40B4-BE49-F238E27FC236}">
                  <a16:creationId xmlns:a16="http://schemas.microsoft.com/office/drawing/2014/main" id="{B5F2BFCE-6B40-4F71-B3B0-2D7D7A574099}"/>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14" name="Freeform 156">
              <a:extLst>
                <a:ext uri="{FF2B5EF4-FFF2-40B4-BE49-F238E27FC236}">
                  <a16:creationId xmlns:a16="http://schemas.microsoft.com/office/drawing/2014/main" id="{EBDC1D9B-1518-4A8E-9191-2806833094DE}"/>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8">
              <a:extLst>
                <a:ext uri="{FF2B5EF4-FFF2-40B4-BE49-F238E27FC236}">
                  <a16:creationId xmlns:a16="http://schemas.microsoft.com/office/drawing/2014/main" id="{3975E609-519E-43FA-9FCC-080C8B0829E2}"/>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6" name="Freeform 159">
              <a:extLst>
                <a:ext uri="{FF2B5EF4-FFF2-40B4-BE49-F238E27FC236}">
                  <a16:creationId xmlns:a16="http://schemas.microsoft.com/office/drawing/2014/main" id="{7F3DA082-CC6C-47EB-A8EB-B25E715A71E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89D518D0-BCAB-4C0B-ABA3-FB6A5FF4DE16}"/>
              </a:ext>
            </a:extLst>
          </p:cNvPr>
          <p:cNvGrpSpPr/>
          <p:nvPr/>
        </p:nvGrpSpPr>
        <p:grpSpPr>
          <a:xfrm rot="5400000">
            <a:off x="10730671" y="2134613"/>
            <a:ext cx="731520" cy="2209885"/>
            <a:chOff x="906463" y="1800225"/>
            <a:chExt cx="1441450" cy="2470149"/>
          </a:xfrm>
          <a:gradFill>
            <a:gsLst>
              <a:gs pos="0">
                <a:srgbClr val="39AEB5"/>
              </a:gs>
              <a:gs pos="50000">
                <a:srgbClr val="39AEB5"/>
              </a:gs>
              <a:gs pos="100000">
                <a:srgbClr val="39AEB5"/>
              </a:gs>
            </a:gsLst>
            <a:lin ang="5400000" scaled="1"/>
          </a:gradFill>
        </p:grpSpPr>
        <p:sp>
          <p:nvSpPr>
            <p:cNvPr id="18" name="Freeform 153">
              <a:extLst>
                <a:ext uri="{FF2B5EF4-FFF2-40B4-BE49-F238E27FC236}">
                  <a16:creationId xmlns:a16="http://schemas.microsoft.com/office/drawing/2014/main" id="{B9875218-E593-43BB-B049-3336639D3A6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2">
              <a:extLst>
                <a:ext uri="{FF2B5EF4-FFF2-40B4-BE49-F238E27FC236}">
                  <a16:creationId xmlns:a16="http://schemas.microsoft.com/office/drawing/2014/main" id="{2212A03D-B77C-46B5-B92B-1FC8CE016CBF}"/>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0" name="Freeform 156">
              <a:extLst>
                <a:ext uri="{FF2B5EF4-FFF2-40B4-BE49-F238E27FC236}">
                  <a16:creationId xmlns:a16="http://schemas.microsoft.com/office/drawing/2014/main" id="{02880C92-8118-4641-84E7-3B6B52EBF8F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58">
              <a:extLst>
                <a:ext uri="{FF2B5EF4-FFF2-40B4-BE49-F238E27FC236}">
                  <a16:creationId xmlns:a16="http://schemas.microsoft.com/office/drawing/2014/main" id="{5AFB77BF-75DB-4A84-B6A0-A3EC5174AA06}"/>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2" name="Freeform 159">
              <a:extLst>
                <a:ext uri="{FF2B5EF4-FFF2-40B4-BE49-F238E27FC236}">
                  <a16:creationId xmlns:a16="http://schemas.microsoft.com/office/drawing/2014/main" id="{8C2ECFF3-8F6A-4BED-BC68-310040348B46}"/>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CBBF5B03-9902-48B4-B8AD-CC21541E550C}"/>
              </a:ext>
            </a:extLst>
          </p:cNvPr>
          <p:cNvGrpSpPr/>
          <p:nvPr/>
        </p:nvGrpSpPr>
        <p:grpSpPr>
          <a:xfrm rot="5400000">
            <a:off x="10735949" y="2937330"/>
            <a:ext cx="731520" cy="2209885"/>
            <a:chOff x="906463" y="1800225"/>
            <a:chExt cx="1441450" cy="2470149"/>
          </a:xfrm>
          <a:gradFill>
            <a:gsLst>
              <a:gs pos="0">
                <a:srgbClr val="39AEB5"/>
              </a:gs>
              <a:gs pos="50000">
                <a:srgbClr val="39AEB5"/>
              </a:gs>
              <a:gs pos="100000">
                <a:srgbClr val="39AEB5"/>
              </a:gs>
            </a:gsLst>
            <a:lin ang="5400000" scaled="1"/>
          </a:gradFill>
        </p:grpSpPr>
        <p:sp>
          <p:nvSpPr>
            <p:cNvPr id="24" name="Freeform 153">
              <a:extLst>
                <a:ext uri="{FF2B5EF4-FFF2-40B4-BE49-F238E27FC236}">
                  <a16:creationId xmlns:a16="http://schemas.microsoft.com/office/drawing/2014/main" id="{CB12E5E2-A3C6-4DB4-9B51-45F792B83CB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2">
              <a:extLst>
                <a:ext uri="{FF2B5EF4-FFF2-40B4-BE49-F238E27FC236}">
                  <a16:creationId xmlns:a16="http://schemas.microsoft.com/office/drawing/2014/main" id="{27F34F1B-8934-4D24-A1D8-67FAF79F900B}"/>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6" name="Freeform 156">
              <a:extLst>
                <a:ext uri="{FF2B5EF4-FFF2-40B4-BE49-F238E27FC236}">
                  <a16:creationId xmlns:a16="http://schemas.microsoft.com/office/drawing/2014/main" id="{8BECDD37-F438-44C3-884B-859F836811C7}"/>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8">
              <a:extLst>
                <a:ext uri="{FF2B5EF4-FFF2-40B4-BE49-F238E27FC236}">
                  <a16:creationId xmlns:a16="http://schemas.microsoft.com/office/drawing/2014/main" id="{11A6409B-8F54-489D-BF58-3F2EDFF4E239}"/>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8" name="Freeform 159">
              <a:extLst>
                <a:ext uri="{FF2B5EF4-FFF2-40B4-BE49-F238E27FC236}">
                  <a16:creationId xmlns:a16="http://schemas.microsoft.com/office/drawing/2014/main" id="{D1AD4CBF-90AF-49C6-8B99-21009F46E0DC}"/>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0C1C3AA8-7716-4381-8D23-5B95073A2C92}"/>
              </a:ext>
            </a:extLst>
          </p:cNvPr>
          <p:cNvGrpSpPr/>
          <p:nvPr/>
        </p:nvGrpSpPr>
        <p:grpSpPr>
          <a:xfrm rot="5400000">
            <a:off x="10734360" y="3720664"/>
            <a:ext cx="731520" cy="2209885"/>
            <a:chOff x="906463" y="1800225"/>
            <a:chExt cx="1441450" cy="2470149"/>
          </a:xfrm>
          <a:gradFill>
            <a:gsLst>
              <a:gs pos="0">
                <a:schemeClr val="bg1"/>
              </a:gs>
              <a:gs pos="50000">
                <a:schemeClr val="bg2">
                  <a:lumMod val="50000"/>
                </a:schemeClr>
              </a:gs>
              <a:gs pos="100000">
                <a:schemeClr val="bg2">
                  <a:lumMod val="10000"/>
                </a:schemeClr>
              </a:gs>
            </a:gsLst>
            <a:lin ang="5400000" scaled="1"/>
          </a:gradFill>
        </p:grpSpPr>
        <p:sp>
          <p:nvSpPr>
            <p:cNvPr id="30" name="Freeform 153">
              <a:extLst>
                <a:ext uri="{FF2B5EF4-FFF2-40B4-BE49-F238E27FC236}">
                  <a16:creationId xmlns:a16="http://schemas.microsoft.com/office/drawing/2014/main" id="{DA5003B9-5C89-40AA-8101-DA9C1044BA2C}"/>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2">
              <a:extLst>
                <a:ext uri="{FF2B5EF4-FFF2-40B4-BE49-F238E27FC236}">
                  <a16:creationId xmlns:a16="http://schemas.microsoft.com/office/drawing/2014/main" id="{B7609A16-D1DB-4A93-AB5C-F28F5672F145}"/>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2" name="Freeform 156">
              <a:extLst>
                <a:ext uri="{FF2B5EF4-FFF2-40B4-BE49-F238E27FC236}">
                  <a16:creationId xmlns:a16="http://schemas.microsoft.com/office/drawing/2014/main" id="{25ED93B0-D275-4826-B405-A7000C29EA41}"/>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58">
              <a:extLst>
                <a:ext uri="{FF2B5EF4-FFF2-40B4-BE49-F238E27FC236}">
                  <a16:creationId xmlns:a16="http://schemas.microsoft.com/office/drawing/2014/main" id="{4E080D33-0AE2-4BA4-B176-FA265C8AC57F}"/>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4" name="Freeform 159">
              <a:extLst>
                <a:ext uri="{FF2B5EF4-FFF2-40B4-BE49-F238E27FC236}">
                  <a16:creationId xmlns:a16="http://schemas.microsoft.com/office/drawing/2014/main" id="{0402EC92-389C-4897-B036-AD243DA68C09}"/>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07B59115-3746-4554-AB1F-477B1F4F9D48}"/>
              </a:ext>
            </a:extLst>
          </p:cNvPr>
          <p:cNvGrpSpPr/>
          <p:nvPr/>
        </p:nvGrpSpPr>
        <p:grpSpPr>
          <a:xfrm rot="5400000">
            <a:off x="10732770" y="4557005"/>
            <a:ext cx="731520" cy="2209885"/>
            <a:chOff x="906463" y="1800225"/>
            <a:chExt cx="1441450" cy="2470149"/>
          </a:xfrm>
          <a:gradFill>
            <a:gsLst>
              <a:gs pos="0">
                <a:srgbClr val="39AEB5"/>
              </a:gs>
              <a:gs pos="50000">
                <a:srgbClr val="39AEB5"/>
              </a:gs>
              <a:gs pos="100000">
                <a:srgbClr val="39AEB5"/>
              </a:gs>
            </a:gsLst>
            <a:lin ang="5400000" scaled="1"/>
          </a:gradFill>
        </p:grpSpPr>
        <p:sp>
          <p:nvSpPr>
            <p:cNvPr id="36" name="Freeform 153">
              <a:extLst>
                <a:ext uri="{FF2B5EF4-FFF2-40B4-BE49-F238E27FC236}">
                  <a16:creationId xmlns:a16="http://schemas.microsoft.com/office/drawing/2014/main" id="{2700CEF1-BB30-4E1E-AD78-6A45F12DCDF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2">
              <a:extLst>
                <a:ext uri="{FF2B5EF4-FFF2-40B4-BE49-F238E27FC236}">
                  <a16:creationId xmlns:a16="http://schemas.microsoft.com/office/drawing/2014/main" id="{31F32380-E6E8-4E82-B293-40920BE50CFE}"/>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8" name="Freeform 156">
              <a:extLst>
                <a:ext uri="{FF2B5EF4-FFF2-40B4-BE49-F238E27FC236}">
                  <a16:creationId xmlns:a16="http://schemas.microsoft.com/office/drawing/2014/main" id="{5126D2C9-3273-4D37-976F-168E0A48730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58">
              <a:extLst>
                <a:ext uri="{FF2B5EF4-FFF2-40B4-BE49-F238E27FC236}">
                  <a16:creationId xmlns:a16="http://schemas.microsoft.com/office/drawing/2014/main" id="{3C87530B-F612-4952-910F-5C41D3416A3C}"/>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0" name="Freeform 159">
              <a:extLst>
                <a:ext uri="{FF2B5EF4-FFF2-40B4-BE49-F238E27FC236}">
                  <a16:creationId xmlns:a16="http://schemas.microsoft.com/office/drawing/2014/main" id="{8FF1B713-E597-4643-B4DB-0F22A2631C84}"/>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17AEDA47-8804-44D6-9F74-827204259E12}"/>
              </a:ext>
            </a:extLst>
          </p:cNvPr>
          <p:cNvGrpSpPr/>
          <p:nvPr/>
        </p:nvGrpSpPr>
        <p:grpSpPr>
          <a:xfrm rot="5400000">
            <a:off x="10735344" y="5373301"/>
            <a:ext cx="731520" cy="2209885"/>
            <a:chOff x="906463" y="1800225"/>
            <a:chExt cx="1441450" cy="2470149"/>
          </a:xfrm>
          <a:gradFill>
            <a:gsLst>
              <a:gs pos="0">
                <a:srgbClr val="39AEB5"/>
              </a:gs>
              <a:gs pos="50000">
                <a:srgbClr val="39AEB5"/>
              </a:gs>
              <a:gs pos="100000">
                <a:srgbClr val="39AEB5"/>
              </a:gs>
            </a:gsLst>
            <a:lin ang="5400000" scaled="1"/>
          </a:gradFill>
        </p:grpSpPr>
        <p:sp>
          <p:nvSpPr>
            <p:cNvPr id="42" name="Freeform 153">
              <a:extLst>
                <a:ext uri="{FF2B5EF4-FFF2-40B4-BE49-F238E27FC236}">
                  <a16:creationId xmlns:a16="http://schemas.microsoft.com/office/drawing/2014/main" id="{2225A750-BE81-48BA-988E-C9BEF49C16A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2">
              <a:extLst>
                <a:ext uri="{FF2B5EF4-FFF2-40B4-BE49-F238E27FC236}">
                  <a16:creationId xmlns:a16="http://schemas.microsoft.com/office/drawing/2014/main" id="{D932EA06-3A7D-49F2-A3F5-5967D043B46A}"/>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44" name="Freeform 156">
              <a:extLst>
                <a:ext uri="{FF2B5EF4-FFF2-40B4-BE49-F238E27FC236}">
                  <a16:creationId xmlns:a16="http://schemas.microsoft.com/office/drawing/2014/main" id="{DCCE2700-65CE-4808-97DF-BED4F4A49F12}"/>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58">
              <a:extLst>
                <a:ext uri="{FF2B5EF4-FFF2-40B4-BE49-F238E27FC236}">
                  <a16:creationId xmlns:a16="http://schemas.microsoft.com/office/drawing/2014/main" id="{B1AB9BA5-662B-4ABC-885F-CBF48F9606ED}"/>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6" name="Freeform 159">
              <a:extLst>
                <a:ext uri="{FF2B5EF4-FFF2-40B4-BE49-F238E27FC236}">
                  <a16:creationId xmlns:a16="http://schemas.microsoft.com/office/drawing/2014/main" id="{EED12348-D1AF-46F6-AD3B-03B3B7DB843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sp>
        <p:nvSpPr>
          <p:cNvPr id="47" name="Frame 46">
            <a:extLst>
              <a:ext uri="{FF2B5EF4-FFF2-40B4-BE49-F238E27FC236}">
                <a16:creationId xmlns:a16="http://schemas.microsoft.com/office/drawing/2014/main" id="{43F4B992-173B-4CF7-9ACF-68236642A3DA}"/>
              </a:ext>
            </a:extLst>
          </p:cNvPr>
          <p:cNvSpPr/>
          <p:nvPr/>
        </p:nvSpPr>
        <p:spPr>
          <a:xfrm>
            <a:off x="40625" y="1406771"/>
            <a:ext cx="9902301" cy="5385727"/>
          </a:xfrm>
          <a:prstGeom prst="frame">
            <a:avLst>
              <a:gd name="adj1" fmla="val 887"/>
            </a:avLst>
          </a:prstGeom>
          <a:solidFill>
            <a:srgbClr val="39AEB5"/>
          </a:solidFill>
          <a:ln>
            <a:solidFill>
              <a:srgbClr val="39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solidFill>
                <a:schemeClr val="tx1"/>
              </a:solidFill>
            </a:endParaRPr>
          </a:p>
        </p:txBody>
      </p:sp>
      <p:sp>
        <p:nvSpPr>
          <p:cNvPr id="48" name="TextBox 47">
            <a:extLst>
              <a:ext uri="{FF2B5EF4-FFF2-40B4-BE49-F238E27FC236}">
                <a16:creationId xmlns:a16="http://schemas.microsoft.com/office/drawing/2014/main" id="{774C85AC-F78C-4F69-8B5B-03AABECA2C33}"/>
              </a:ext>
            </a:extLst>
          </p:cNvPr>
          <p:cNvSpPr txBox="1"/>
          <p:nvPr/>
        </p:nvSpPr>
        <p:spPr>
          <a:xfrm>
            <a:off x="4990" y="1037437"/>
            <a:ext cx="41867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13</a:t>
            </a:r>
          </a:p>
        </p:txBody>
      </p:sp>
      <p:sp>
        <p:nvSpPr>
          <p:cNvPr id="62" name="Title 1">
            <a:extLst>
              <a:ext uri="{FF2B5EF4-FFF2-40B4-BE49-F238E27FC236}">
                <a16:creationId xmlns:a16="http://schemas.microsoft.com/office/drawing/2014/main" id="{53A911B7-0C40-4DE5-8F4B-E994B9F196FD}"/>
              </a:ext>
            </a:extLst>
          </p:cNvPr>
          <p:cNvSpPr txBox="1">
            <a:spLocks/>
          </p:cNvSpPr>
          <p:nvPr/>
        </p:nvSpPr>
        <p:spPr>
          <a:xfrm>
            <a:off x="251934" y="628420"/>
            <a:ext cx="9248994"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just" rtl="1"/>
            <a:r>
              <a:rPr lang="fa-IR" sz="2400" dirty="0">
                <a:solidFill>
                  <a:schemeClr val="bg1"/>
                </a:solidFill>
                <a:cs typeface="B Nazanin" panose="00000400000000000000" pitchFamily="2" charset="-78"/>
              </a:rPr>
              <a:t>رویکرد پیشنهادی- پیش پردازش دادگان</a:t>
            </a:r>
            <a:endParaRPr lang="en-US" sz="2400" b="0" dirty="0">
              <a:solidFill>
                <a:schemeClr val="bg1"/>
              </a:solidFill>
              <a:cs typeface="B Nazanin" panose="00000400000000000000" pitchFamily="2" charset="-78"/>
            </a:endParaRPr>
          </a:p>
          <a:p>
            <a:pPr algn="just" rtl="1"/>
            <a:endParaRPr lang="en-US" sz="2400" b="0" dirty="0">
              <a:solidFill>
                <a:schemeClr val="bg1"/>
              </a:solidFill>
              <a:cs typeface="B Nazanin" panose="00000400000000000000" pitchFamily="2" charset="-78"/>
            </a:endParaRPr>
          </a:p>
        </p:txBody>
      </p:sp>
      <p:sp>
        <p:nvSpPr>
          <p:cNvPr id="56" name="Title 1">
            <a:extLst>
              <a:ext uri="{FF2B5EF4-FFF2-40B4-BE49-F238E27FC236}">
                <a16:creationId xmlns:a16="http://schemas.microsoft.com/office/drawing/2014/main" id="{2B7A13E3-A9FE-44F9-B627-4CEE0320B66C}"/>
              </a:ext>
            </a:extLst>
          </p:cNvPr>
          <p:cNvSpPr txBox="1">
            <a:spLocks/>
          </p:cNvSpPr>
          <p:nvPr/>
        </p:nvSpPr>
        <p:spPr>
          <a:xfrm>
            <a:off x="10706433" y="1319140"/>
            <a:ext cx="1263996"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dirty="0">
                <a:solidFill>
                  <a:schemeClr val="bg1"/>
                </a:solidFill>
                <a:cs typeface="B Nazanin" panose="00000400000000000000" pitchFamily="2" charset="-78"/>
              </a:rPr>
              <a:t>چکیده</a:t>
            </a:r>
            <a:endParaRPr lang="en-US" sz="3600" b="0" dirty="0">
              <a:solidFill>
                <a:schemeClr val="bg1"/>
              </a:solidFill>
              <a:cs typeface="B Nazanin" panose="00000400000000000000" pitchFamily="2" charset="-78"/>
            </a:endParaRPr>
          </a:p>
        </p:txBody>
      </p:sp>
      <p:sp>
        <p:nvSpPr>
          <p:cNvPr id="57" name="Title 1">
            <a:extLst>
              <a:ext uri="{FF2B5EF4-FFF2-40B4-BE49-F238E27FC236}">
                <a16:creationId xmlns:a16="http://schemas.microsoft.com/office/drawing/2014/main" id="{83982A80-7220-4605-A72E-C87EB1585B13}"/>
              </a:ext>
            </a:extLst>
          </p:cNvPr>
          <p:cNvSpPr txBox="1">
            <a:spLocks/>
          </p:cNvSpPr>
          <p:nvPr/>
        </p:nvSpPr>
        <p:spPr>
          <a:xfrm>
            <a:off x="10493445" y="2084242"/>
            <a:ext cx="1499761"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b="0" dirty="0">
                <a:solidFill>
                  <a:schemeClr val="bg1"/>
                </a:solidFill>
                <a:cs typeface="B Nazanin" panose="00000400000000000000" pitchFamily="2" charset="-78"/>
              </a:rPr>
              <a:t>بیان مسأله</a:t>
            </a:r>
            <a:endParaRPr lang="en-US" sz="3600" b="0" dirty="0">
              <a:solidFill>
                <a:schemeClr val="bg1"/>
              </a:solidFill>
              <a:cs typeface="B Nazanin" panose="00000400000000000000" pitchFamily="2" charset="-78"/>
            </a:endParaRPr>
          </a:p>
        </p:txBody>
      </p:sp>
      <p:sp>
        <p:nvSpPr>
          <p:cNvPr id="58" name="Title 1">
            <a:extLst>
              <a:ext uri="{FF2B5EF4-FFF2-40B4-BE49-F238E27FC236}">
                <a16:creationId xmlns:a16="http://schemas.microsoft.com/office/drawing/2014/main" id="{29A3561F-A146-4A7D-A7A1-8DA1572F5076}"/>
              </a:ext>
            </a:extLst>
          </p:cNvPr>
          <p:cNvSpPr txBox="1">
            <a:spLocks/>
          </p:cNvSpPr>
          <p:nvPr/>
        </p:nvSpPr>
        <p:spPr>
          <a:xfrm>
            <a:off x="10321708" y="2813525"/>
            <a:ext cx="1720275"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تعاریف و مفاهیم</a:t>
            </a:r>
            <a:endParaRPr lang="en-US" sz="2400" b="0" dirty="0">
              <a:solidFill>
                <a:schemeClr val="bg1"/>
              </a:solidFill>
              <a:cs typeface="B Nazanin" panose="00000400000000000000" pitchFamily="2" charset="-78"/>
            </a:endParaRPr>
          </a:p>
        </p:txBody>
      </p:sp>
      <p:sp>
        <p:nvSpPr>
          <p:cNvPr id="59" name="Title 1">
            <a:extLst>
              <a:ext uri="{FF2B5EF4-FFF2-40B4-BE49-F238E27FC236}">
                <a16:creationId xmlns:a16="http://schemas.microsoft.com/office/drawing/2014/main" id="{D012E460-647C-4276-AD5A-03B8EBD6A424}"/>
              </a:ext>
            </a:extLst>
          </p:cNvPr>
          <p:cNvSpPr txBox="1">
            <a:spLocks/>
          </p:cNvSpPr>
          <p:nvPr/>
        </p:nvSpPr>
        <p:spPr>
          <a:xfrm>
            <a:off x="10296567" y="3635453"/>
            <a:ext cx="1808293"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پیشینه پژوهش</a:t>
            </a:r>
            <a:endParaRPr lang="en-US" sz="2400" b="0" dirty="0">
              <a:solidFill>
                <a:schemeClr val="bg1"/>
              </a:solidFill>
              <a:cs typeface="B Nazanin" panose="00000400000000000000" pitchFamily="2" charset="-78"/>
            </a:endParaRPr>
          </a:p>
        </p:txBody>
      </p:sp>
      <p:sp>
        <p:nvSpPr>
          <p:cNvPr id="60" name="Title 1">
            <a:extLst>
              <a:ext uri="{FF2B5EF4-FFF2-40B4-BE49-F238E27FC236}">
                <a16:creationId xmlns:a16="http://schemas.microsoft.com/office/drawing/2014/main" id="{0676B1A8-86E2-443D-BFAD-6A552D4DE2A6}"/>
              </a:ext>
            </a:extLst>
          </p:cNvPr>
          <p:cNvSpPr txBox="1">
            <a:spLocks/>
          </p:cNvSpPr>
          <p:nvPr/>
        </p:nvSpPr>
        <p:spPr>
          <a:xfrm>
            <a:off x="10128008" y="4378769"/>
            <a:ext cx="2072352"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tx1"/>
                </a:solidFill>
                <a:cs typeface="B Nazanin" panose="00000400000000000000" pitchFamily="2" charset="-78"/>
              </a:rPr>
              <a:t>رویکرد پیشنهادی</a:t>
            </a:r>
            <a:endParaRPr lang="en-US" sz="2400" b="0" dirty="0">
              <a:solidFill>
                <a:schemeClr val="tx1"/>
              </a:solidFill>
              <a:cs typeface="B Nazanin" panose="00000400000000000000" pitchFamily="2" charset="-78"/>
            </a:endParaRPr>
          </a:p>
        </p:txBody>
      </p:sp>
      <p:sp>
        <p:nvSpPr>
          <p:cNvPr id="61" name="Title 1">
            <a:extLst>
              <a:ext uri="{FF2B5EF4-FFF2-40B4-BE49-F238E27FC236}">
                <a16:creationId xmlns:a16="http://schemas.microsoft.com/office/drawing/2014/main" id="{FA5A9BF6-DF85-40CC-ACB9-49DEF81B68E7}"/>
              </a:ext>
            </a:extLst>
          </p:cNvPr>
          <p:cNvSpPr txBox="1">
            <a:spLocks/>
          </p:cNvSpPr>
          <p:nvPr/>
        </p:nvSpPr>
        <p:spPr>
          <a:xfrm>
            <a:off x="10409765" y="5265262"/>
            <a:ext cx="1673159"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تجزیه و تحلیل</a:t>
            </a:r>
            <a:endParaRPr lang="en-US" sz="2400" b="0" dirty="0">
              <a:solidFill>
                <a:schemeClr val="bg1"/>
              </a:solidFill>
              <a:cs typeface="B Nazanin" panose="00000400000000000000" pitchFamily="2" charset="-78"/>
            </a:endParaRPr>
          </a:p>
        </p:txBody>
      </p:sp>
      <p:sp>
        <p:nvSpPr>
          <p:cNvPr id="63" name="Title 1">
            <a:extLst>
              <a:ext uri="{FF2B5EF4-FFF2-40B4-BE49-F238E27FC236}">
                <a16:creationId xmlns:a16="http://schemas.microsoft.com/office/drawing/2014/main" id="{04BC9AD6-7F54-48CD-8FD2-6D862F90270C}"/>
              </a:ext>
            </a:extLst>
          </p:cNvPr>
          <p:cNvSpPr txBox="1">
            <a:spLocks/>
          </p:cNvSpPr>
          <p:nvPr/>
        </p:nvSpPr>
        <p:spPr>
          <a:xfrm>
            <a:off x="10116208" y="6047883"/>
            <a:ext cx="2070903"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نتایج و پیشنهادات</a:t>
            </a:r>
            <a:endParaRPr lang="en-US" sz="2400" b="0" dirty="0">
              <a:solidFill>
                <a:schemeClr val="bg1"/>
              </a:solidFill>
              <a:cs typeface="B Nazanin" panose="00000400000000000000" pitchFamily="2" charset="-78"/>
            </a:endParaRPr>
          </a:p>
        </p:txBody>
      </p:sp>
      <p:sp>
        <p:nvSpPr>
          <p:cNvPr id="66" name="TextBox 65">
            <a:extLst>
              <a:ext uri="{FF2B5EF4-FFF2-40B4-BE49-F238E27FC236}">
                <a16:creationId xmlns:a16="http://schemas.microsoft.com/office/drawing/2014/main" id="{2495E379-7CFC-44B1-9CF1-D39F19879773}"/>
              </a:ext>
            </a:extLst>
          </p:cNvPr>
          <p:cNvSpPr txBox="1"/>
          <p:nvPr/>
        </p:nvSpPr>
        <p:spPr>
          <a:xfrm>
            <a:off x="542223" y="2228436"/>
            <a:ext cx="8668416" cy="685059"/>
          </a:xfrm>
          <a:prstGeom prst="rect">
            <a:avLst/>
          </a:prstGeom>
          <a:solidFill>
            <a:schemeClr val="accent2">
              <a:lumMod val="60000"/>
              <a:lumOff val="40000"/>
            </a:schemeClr>
          </a:solidFill>
        </p:spPr>
        <p:txBody>
          <a:bodyPr wrap="square">
            <a:spAutoFit/>
          </a:bodyPr>
          <a:lstStyle/>
          <a:p>
            <a:pPr algn="just" rtl="1">
              <a:lnSpc>
                <a:spcPct val="107000"/>
              </a:lnSpc>
              <a:spcAft>
                <a:spcPts val="800"/>
              </a:spcAft>
            </a:pPr>
            <a:r>
              <a:rPr lang="ar-OM" sz="1800" b="1" dirty="0">
                <a:effectLst/>
                <a:latin typeface="Times New Roman" panose="02020603050405020304" pitchFamily="18" charset="0"/>
                <a:ea typeface="Calibri" panose="020F0502020204030204" pitchFamily="34" charset="0"/>
                <a:cs typeface="B Nazanin" panose="00000400000000000000" pitchFamily="2" charset="-78"/>
              </a:rPr>
              <a:t>با توجه به اینکه می­خواهیم مقادیر مختلفی را برای این دو بازه­زمانی بررسی کنیم، نمی­توان از یک مجموعه داده ثابت برای دادن به مدل و ارزیابی آن استفاده کر</a:t>
            </a:r>
            <a:r>
              <a:rPr lang="fa-IR" b="1" dirty="0">
                <a:latin typeface="Times New Roman" panose="02020603050405020304" pitchFamily="18" charset="0"/>
                <a:ea typeface="Calibri" panose="020F0502020204030204" pitchFamily="34" charset="0"/>
                <a:cs typeface="B Nazanin" panose="00000400000000000000" pitchFamily="2" charset="-78"/>
              </a:rPr>
              <a:t>د.</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7" name="TextBox 66">
            <a:extLst>
              <a:ext uri="{FF2B5EF4-FFF2-40B4-BE49-F238E27FC236}">
                <a16:creationId xmlns:a16="http://schemas.microsoft.com/office/drawing/2014/main" id="{F3C58EC8-A8C6-4F3E-B76D-FF3DBC0CC20D}"/>
              </a:ext>
            </a:extLst>
          </p:cNvPr>
          <p:cNvSpPr txBox="1"/>
          <p:nvPr/>
        </p:nvSpPr>
        <p:spPr>
          <a:xfrm>
            <a:off x="530087" y="1522898"/>
            <a:ext cx="8668415" cy="388696"/>
          </a:xfrm>
          <a:prstGeom prst="rect">
            <a:avLst/>
          </a:prstGeom>
          <a:solidFill>
            <a:schemeClr val="accent1">
              <a:lumMod val="60000"/>
              <a:lumOff val="40000"/>
            </a:schemeClr>
          </a:solidFill>
        </p:spPr>
        <p:txBody>
          <a:bodyPr wrap="square">
            <a:spAutoFit/>
          </a:bodyPr>
          <a:lstStyle/>
          <a:p>
            <a:pPr algn="just" rtl="1">
              <a:lnSpc>
                <a:spcPct val="107000"/>
              </a:lnSpc>
              <a:spcAft>
                <a:spcPts val="800"/>
              </a:spcAft>
            </a:pPr>
            <a:r>
              <a:rPr lang="ar-OM" sz="1800" b="1" dirty="0">
                <a:effectLst/>
                <a:latin typeface="Times New Roman" panose="02020603050405020304" pitchFamily="18" charset="0"/>
                <a:ea typeface="Calibri" panose="020F0502020204030204" pitchFamily="34" charset="0"/>
                <a:cs typeface="B Nazanin" panose="00000400000000000000" pitchFamily="2" charset="-78"/>
              </a:rPr>
              <a:t>به دسته آموزشی، آزمایشی و ارزیابی ، </a:t>
            </a:r>
            <a:r>
              <a:rPr lang="ar-IQ" sz="1800" b="1" dirty="0">
                <a:effectLst/>
                <a:latin typeface="Times New Roman" panose="02020603050405020304" pitchFamily="18" charset="0"/>
                <a:ea typeface="Calibri" panose="020F0502020204030204" pitchFamily="34" charset="0"/>
                <a:cs typeface="B Nazanin" panose="00000400000000000000" pitchFamily="2" charset="-78"/>
              </a:rPr>
              <a:t>80</a:t>
            </a:r>
            <a:r>
              <a:rPr lang="ar-OM" sz="1800" b="1" dirty="0">
                <a:effectLst/>
                <a:latin typeface="Times New Roman" panose="02020603050405020304" pitchFamily="18" charset="0"/>
                <a:ea typeface="Calibri" panose="020F0502020204030204" pitchFamily="34" charset="0"/>
                <a:cs typeface="B Nazanin" panose="00000400000000000000" pitchFamily="2" charset="-78"/>
              </a:rPr>
              <a:t> ، </a:t>
            </a:r>
            <a:r>
              <a:rPr lang="ar-IQ" sz="1800" b="1" dirty="0">
                <a:effectLst/>
                <a:latin typeface="Times New Roman" panose="02020603050405020304" pitchFamily="18" charset="0"/>
                <a:ea typeface="Calibri" panose="020F0502020204030204" pitchFamily="34" charset="0"/>
                <a:cs typeface="B Nazanin" panose="00000400000000000000" pitchFamily="2" charset="-78"/>
              </a:rPr>
              <a:t>20</a:t>
            </a:r>
            <a:r>
              <a:rPr lang="ar-OM" sz="1800" b="1" dirty="0">
                <a:effectLst/>
                <a:latin typeface="Times New Roman" panose="02020603050405020304" pitchFamily="18" charset="0"/>
                <a:ea typeface="Calibri" panose="020F0502020204030204" pitchFamily="34" charset="0"/>
                <a:cs typeface="B Nazanin" panose="00000400000000000000" pitchFamily="2" charset="-78"/>
              </a:rPr>
              <a:t> و </a:t>
            </a:r>
            <a:r>
              <a:rPr lang="ar-IQ" sz="1800" b="1" dirty="0">
                <a:effectLst/>
                <a:latin typeface="Times New Roman" panose="02020603050405020304" pitchFamily="18" charset="0"/>
                <a:ea typeface="Calibri" panose="020F0502020204030204" pitchFamily="34" charset="0"/>
                <a:cs typeface="B Nazanin" panose="00000400000000000000" pitchFamily="2" charset="-78"/>
              </a:rPr>
              <a:t>10</a:t>
            </a:r>
            <a:r>
              <a:rPr lang="ar-OM" sz="1800" b="1" dirty="0">
                <a:effectLst/>
                <a:latin typeface="Times New Roman" panose="02020603050405020304" pitchFamily="18" charset="0"/>
                <a:ea typeface="Calibri" panose="020F0502020204030204" pitchFamily="34" charset="0"/>
                <a:cs typeface="B Nazanin" panose="00000400000000000000" pitchFamily="2" charset="-78"/>
              </a:rPr>
              <a:t> درصد دادگان را اختصاص می</a:t>
            </a:r>
            <a:r>
              <a:rPr lang="en-US" sz="1800" b="1" dirty="0">
                <a:effectLst/>
                <a:latin typeface="Times New Roman" panose="02020603050405020304" pitchFamily="18" charset="0"/>
                <a:ea typeface="Calibri" panose="020F0502020204030204" pitchFamily="34" charset="0"/>
                <a:cs typeface="B Nazanin" panose="00000400000000000000" pitchFamily="2" charset="-78"/>
              </a:rPr>
              <a:t>­</a:t>
            </a:r>
            <a:r>
              <a:rPr lang="ar-OM" sz="1800" b="1" dirty="0">
                <a:effectLst/>
                <a:latin typeface="Times New Roman" panose="02020603050405020304" pitchFamily="18" charset="0"/>
                <a:ea typeface="Calibri" panose="020F0502020204030204" pitchFamily="34" charset="0"/>
                <a:cs typeface="B Nazanin" panose="00000400000000000000" pitchFamily="2" charset="-78"/>
              </a:rPr>
              <a:t>دهیم. </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p:txBody>
      </p:sp>
      <p:grpSp>
        <p:nvGrpSpPr>
          <p:cNvPr id="81" name="Group 80">
            <a:extLst>
              <a:ext uri="{FF2B5EF4-FFF2-40B4-BE49-F238E27FC236}">
                <a16:creationId xmlns:a16="http://schemas.microsoft.com/office/drawing/2014/main" id="{F1D5D50A-6FCA-4DFA-8600-4302318B0AB5}"/>
              </a:ext>
            </a:extLst>
          </p:cNvPr>
          <p:cNvGrpSpPr/>
          <p:nvPr/>
        </p:nvGrpSpPr>
        <p:grpSpPr>
          <a:xfrm>
            <a:off x="5264138" y="3592426"/>
            <a:ext cx="1865226" cy="1865226"/>
            <a:chOff x="5264138" y="3605316"/>
            <a:chExt cx="1865226" cy="1865226"/>
          </a:xfrm>
        </p:grpSpPr>
        <p:pic>
          <p:nvPicPr>
            <p:cNvPr id="72" name="Picture 71">
              <a:extLst>
                <a:ext uri="{FF2B5EF4-FFF2-40B4-BE49-F238E27FC236}">
                  <a16:creationId xmlns:a16="http://schemas.microsoft.com/office/drawing/2014/main" id="{43961518-9D3B-4D06-B809-0142EF281A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4138" y="3605316"/>
              <a:ext cx="1865226" cy="1865226"/>
            </a:xfrm>
            <a:prstGeom prst="rect">
              <a:avLst/>
            </a:prstGeom>
          </p:spPr>
        </p:pic>
        <p:sp>
          <p:nvSpPr>
            <p:cNvPr id="52" name="Partial Circle 51">
              <a:extLst>
                <a:ext uri="{FF2B5EF4-FFF2-40B4-BE49-F238E27FC236}">
                  <a16:creationId xmlns:a16="http://schemas.microsoft.com/office/drawing/2014/main" id="{D630DC0E-BB60-4B07-87C7-D9AAEE8171A0}"/>
                </a:ext>
              </a:extLst>
            </p:cNvPr>
            <p:cNvSpPr/>
            <p:nvPr/>
          </p:nvSpPr>
          <p:spPr>
            <a:xfrm>
              <a:off x="5510068" y="3824757"/>
              <a:ext cx="1354557" cy="1406181"/>
            </a:xfrm>
            <a:prstGeom prst="pie">
              <a:avLst>
                <a:gd name="adj1" fmla="val 5346286"/>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82" name="Group 81">
            <a:extLst>
              <a:ext uri="{FF2B5EF4-FFF2-40B4-BE49-F238E27FC236}">
                <a16:creationId xmlns:a16="http://schemas.microsoft.com/office/drawing/2014/main" id="{C52A96E3-612F-4E59-A33A-174E1362D97B}"/>
              </a:ext>
            </a:extLst>
          </p:cNvPr>
          <p:cNvGrpSpPr/>
          <p:nvPr/>
        </p:nvGrpSpPr>
        <p:grpSpPr>
          <a:xfrm>
            <a:off x="7874308" y="3554330"/>
            <a:ext cx="1865226" cy="1865226"/>
            <a:chOff x="7818783" y="3554330"/>
            <a:chExt cx="1865226" cy="1865226"/>
          </a:xfrm>
        </p:grpSpPr>
        <p:pic>
          <p:nvPicPr>
            <p:cNvPr id="51" name="Picture 50">
              <a:extLst>
                <a:ext uri="{FF2B5EF4-FFF2-40B4-BE49-F238E27FC236}">
                  <a16:creationId xmlns:a16="http://schemas.microsoft.com/office/drawing/2014/main" id="{65F5F7E1-0020-4115-841E-1A4D365580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8783" y="3554330"/>
              <a:ext cx="1865226" cy="1865226"/>
            </a:xfrm>
            <a:prstGeom prst="rect">
              <a:avLst/>
            </a:prstGeom>
          </p:spPr>
        </p:pic>
        <p:sp>
          <p:nvSpPr>
            <p:cNvPr id="53" name="Oval 52">
              <a:extLst>
                <a:ext uri="{FF2B5EF4-FFF2-40B4-BE49-F238E27FC236}">
                  <a16:creationId xmlns:a16="http://schemas.microsoft.com/office/drawing/2014/main" id="{8045AF89-C221-4859-9876-435317B70EA2}"/>
                </a:ext>
              </a:extLst>
            </p:cNvPr>
            <p:cNvSpPr/>
            <p:nvPr/>
          </p:nvSpPr>
          <p:spPr>
            <a:xfrm>
              <a:off x="8056960" y="3782298"/>
              <a:ext cx="1388872" cy="13888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TextBox 73">
            <a:extLst>
              <a:ext uri="{FF2B5EF4-FFF2-40B4-BE49-F238E27FC236}">
                <a16:creationId xmlns:a16="http://schemas.microsoft.com/office/drawing/2014/main" id="{8B39C1BF-51BD-401B-854F-4F8CA18CD31D}"/>
              </a:ext>
            </a:extLst>
          </p:cNvPr>
          <p:cNvSpPr txBox="1"/>
          <p:nvPr/>
        </p:nvSpPr>
        <p:spPr>
          <a:xfrm>
            <a:off x="7647949" y="5419556"/>
            <a:ext cx="2132156" cy="369332"/>
          </a:xfrm>
          <a:prstGeom prst="rect">
            <a:avLst/>
          </a:prstGeom>
          <a:solidFill>
            <a:schemeClr val="accent4">
              <a:lumMod val="60000"/>
              <a:lumOff val="40000"/>
            </a:schemeClr>
          </a:solidFill>
        </p:spPr>
        <p:txBody>
          <a:bodyPr wrap="square">
            <a:spAutoFit/>
          </a:bodyPr>
          <a:lstStyle/>
          <a:p>
            <a:r>
              <a:rPr lang="ar-OM" sz="1800" b="1" dirty="0">
                <a:effectLst/>
                <a:latin typeface="Times New Roman" panose="02020603050405020304" pitchFamily="18" charset="0"/>
                <a:ea typeface="Calibri" panose="020F0502020204030204" pitchFamily="34" charset="0"/>
                <a:cs typeface="B Nazanin" panose="00000400000000000000" pitchFamily="2" charset="-78"/>
              </a:rPr>
              <a:t>بازه­زمانی نگاه به گذشته </a:t>
            </a:r>
            <a:endParaRPr lang="en-US" b="1" dirty="0"/>
          </a:p>
        </p:txBody>
      </p:sp>
      <p:sp>
        <p:nvSpPr>
          <p:cNvPr id="75" name="TextBox 74">
            <a:extLst>
              <a:ext uri="{FF2B5EF4-FFF2-40B4-BE49-F238E27FC236}">
                <a16:creationId xmlns:a16="http://schemas.microsoft.com/office/drawing/2014/main" id="{2A84CC5B-B364-4AE1-A833-DC17777E8F75}"/>
              </a:ext>
            </a:extLst>
          </p:cNvPr>
          <p:cNvSpPr txBox="1"/>
          <p:nvPr/>
        </p:nvSpPr>
        <p:spPr>
          <a:xfrm>
            <a:off x="5145308" y="5457652"/>
            <a:ext cx="1760340" cy="369332"/>
          </a:xfrm>
          <a:prstGeom prst="rect">
            <a:avLst/>
          </a:prstGeom>
          <a:solidFill>
            <a:schemeClr val="accent4">
              <a:lumMod val="60000"/>
              <a:lumOff val="40000"/>
            </a:schemeClr>
          </a:solidFill>
        </p:spPr>
        <p:txBody>
          <a:bodyPr wrap="square">
            <a:spAutoFit/>
          </a:bodyPr>
          <a:lstStyle/>
          <a:p>
            <a:r>
              <a:rPr lang="ar-OM" sz="1800" b="1" dirty="0">
                <a:effectLst/>
                <a:latin typeface="Times New Roman" panose="02020603050405020304" pitchFamily="18" charset="0"/>
                <a:ea typeface="Calibri" panose="020F0502020204030204" pitchFamily="34" charset="0"/>
                <a:cs typeface="B Nazanin" panose="00000400000000000000" pitchFamily="2" charset="-78"/>
              </a:rPr>
              <a:t>بازه­زمانی پیش­بینی </a:t>
            </a:r>
            <a:endParaRPr lang="en-US" b="1" dirty="0"/>
          </a:p>
        </p:txBody>
      </p:sp>
      <p:cxnSp>
        <p:nvCxnSpPr>
          <p:cNvPr id="79" name="Straight Arrow Connector 78">
            <a:extLst>
              <a:ext uri="{FF2B5EF4-FFF2-40B4-BE49-F238E27FC236}">
                <a16:creationId xmlns:a16="http://schemas.microsoft.com/office/drawing/2014/main" id="{AD8961C6-063B-4B33-B5B9-173FBCF89153}"/>
              </a:ext>
            </a:extLst>
          </p:cNvPr>
          <p:cNvCxnSpPr/>
          <p:nvPr/>
        </p:nvCxnSpPr>
        <p:spPr>
          <a:xfrm>
            <a:off x="423666" y="4224788"/>
            <a:ext cx="4029063"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F0776822-B706-4A09-9253-5DB2BED46F20}"/>
              </a:ext>
            </a:extLst>
          </p:cNvPr>
          <p:cNvGrpSpPr/>
          <p:nvPr/>
        </p:nvGrpSpPr>
        <p:grpSpPr>
          <a:xfrm>
            <a:off x="423667" y="5224819"/>
            <a:ext cx="4538636" cy="1482719"/>
            <a:chOff x="423667" y="4910483"/>
            <a:chExt cx="4538636" cy="1482719"/>
          </a:xfrm>
        </p:grpSpPr>
        <p:cxnSp>
          <p:nvCxnSpPr>
            <p:cNvPr id="80" name="Straight Arrow Connector 79">
              <a:extLst>
                <a:ext uri="{FF2B5EF4-FFF2-40B4-BE49-F238E27FC236}">
                  <a16:creationId xmlns:a16="http://schemas.microsoft.com/office/drawing/2014/main" id="{050DCDEB-4B1E-419A-8119-2937606C47F5}"/>
                </a:ext>
              </a:extLst>
            </p:cNvPr>
            <p:cNvCxnSpPr/>
            <p:nvPr/>
          </p:nvCxnSpPr>
          <p:spPr>
            <a:xfrm>
              <a:off x="423667" y="5381871"/>
              <a:ext cx="402906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9DF2FA1-DBCF-4137-9096-9D8C87FCD31D}"/>
                </a:ext>
              </a:extLst>
            </p:cNvPr>
            <p:cNvCxnSpPr/>
            <p:nvPr/>
          </p:nvCxnSpPr>
          <p:spPr>
            <a:xfrm>
              <a:off x="3700463" y="5279550"/>
              <a:ext cx="0" cy="192390"/>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0DF832D5-D3E1-4E31-B7E8-37AAE86134AD}"/>
                </a:ext>
              </a:extLst>
            </p:cNvPr>
            <p:cNvCxnSpPr/>
            <p:nvPr/>
          </p:nvCxnSpPr>
          <p:spPr>
            <a:xfrm flipV="1">
              <a:off x="3700463" y="5471940"/>
              <a:ext cx="0" cy="492928"/>
            </a:xfrm>
            <a:prstGeom prst="straightConnector1">
              <a:avLst/>
            </a:prstGeom>
            <a:ln w="444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45F1985A-3C97-45CA-B124-1ED3543DBA64}"/>
                </a:ext>
              </a:extLst>
            </p:cNvPr>
            <p:cNvSpPr txBox="1"/>
            <p:nvPr/>
          </p:nvSpPr>
          <p:spPr>
            <a:xfrm>
              <a:off x="2890814" y="6023870"/>
              <a:ext cx="2071489" cy="369332"/>
            </a:xfrm>
            <a:prstGeom prst="rect">
              <a:avLst/>
            </a:prstGeom>
            <a:solidFill>
              <a:schemeClr val="accent4">
                <a:lumMod val="60000"/>
                <a:lumOff val="40000"/>
              </a:schemeClr>
            </a:solidFill>
          </p:spPr>
          <p:txBody>
            <a:bodyPr wrap="square">
              <a:spAutoFit/>
            </a:bodyPr>
            <a:lstStyle/>
            <a:p>
              <a:r>
                <a:rPr lang="fa-IR" sz="1800" b="1" dirty="0">
                  <a:effectLst/>
                  <a:latin typeface="Times New Roman" panose="02020603050405020304" pitchFamily="18" charset="0"/>
                  <a:ea typeface="Calibri" panose="020F0502020204030204" pitchFamily="34" charset="0"/>
                  <a:cs typeface="B Nazanin" panose="00000400000000000000" pitchFamily="2" charset="-78"/>
                </a:rPr>
                <a:t>زمان شروع سپسیس</a:t>
              </a:r>
              <a:endParaRPr lang="en-US" b="1" dirty="0"/>
            </a:p>
          </p:txBody>
        </p:sp>
        <p:cxnSp>
          <p:nvCxnSpPr>
            <p:cNvPr id="88" name="Straight Connector 87">
              <a:extLst>
                <a:ext uri="{FF2B5EF4-FFF2-40B4-BE49-F238E27FC236}">
                  <a16:creationId xmlns:a16="http://schemas.microsoft.com/office/drawing/2014/main" id="{FFEFF8A5-046A-4D4A-B190-D0BF31F4E6A3}"/>
                </a:ext>
              </a:extLst>
            </p:cNvPr>
            <p:cNvCxnSpPr>
              <a:cxnSpLocks/>
            </p:cNvCxnSpPr>
            <p:nvPr/>
          </p:nvCxnSpPr>
          <p:spPr>
            <a:xfrm>
              <a:off x="2638419" y="5289070"/>
              <a:ext cx="0" cy="192390"/>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22A1F8A-DE09-4C87-AC13-7046A91E7EDE}"/>
                </a:ext>
              </a:extLst>
            </p:cNvPr>
            <p:cNvCxnSpPr>
              <a:cxnSpLocks/>
            </p:cNvCxnSpPr>
            <p:nvPr/>
          </p:nvCxnSpPr>
          <p:spPr>
            <a:xfrm>
              <a:off x="561961" y="5284302"/>
              <a:ext cx="0" cy="192390"/>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1" name="Left Brace 90">
              <a:extLst>
                <a:ext uri="{FF2B5EF4-FFF2-40B4-BE49-F238E27FC236}">
                  <a16:creationId xmlns:a16="http://schemas.microsoft.com/office/drawing/2014/main" id="{472D24AE-B6C4-4415-BB00-D3AC2FD0166F}"/>
                </a:ext>
              </a:extLst>
            </p:cNvPr>
            <p:cNvSpPr/>
            <p:nvPr/>
          </p:nvSpPr>
          <p:spPr>
            <a:xfrm rot="5400000">
              <a:off x="3052558" y="4470071"/>
              <a:ext cx="252391" cy="11332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92" name="Left Brace 91">
              <a:extLst>
                <a:ext uri="{FF2B5EF4-FFF2-40B4-BE49-F238E27FC236}">
                  <a16:creationId xmlns:a16="http://schemas.microsoft.com/office/drawing/2014/main" id="{4CDF1D4A-FB24-493C-A217-AB8374A02E29}"/>
                </a:ext>
              </a:extLst>
            </p:cNvPr>
            <p:cNvSpPr/>
            <p:nvPr/>
          </p:nvSpPr>
          <p:spPr>
            <a:xfrm rot="5400000">
              <a:off x="1425272" y="4052639"/>
              <a:ext cx="252390" cy="19790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grpSp>
      <p:cxnSp>
        <p:nvCxnSpPr>
          <p:cNvPr id="93" name="Straight Connector 92">
            <a:extLst>
              <a:ext uri="{FF2B5EF4-FFF2-40B4-BE49-F238E27FC236}">
                <a16:creationId xmlns:a16="http://schemas.microsoft.com/office/drawing/2014/main" id="{AFD59AED-FF54-4637-BECD-C353B1065A01}"/>
              </a:ext>
            </a:extLst>
          </p:cNvPr>
          <p:cNvCxnSpPr/>
          <p:nvPr/>
        </p:nvCxnSpPr>
        <p:spPr>
          <a:xfrm>
            <a:off x="3709983" y="4131775"/>
            <a:ext cx="0" cy="192390"/>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08E78583-379D-4D19-893C-6952D4E9519E}"/>
              </a:ext>
            </a:extLst>
          </p:cNvPr>
          <p:cNvSpPr txBox="1"/>
          <p:nvPr/>
        </p:nvSpPr>
        <p:spPr>
          <a:xfrm>
            <a:off x="1060174" y="4423447"/>
            <a:ext cx="3902131" cy="369332"/>
          </a:xfrm>
          <a:prstGeom prst="rect">
            <a:avLst/>
          </a:prstGeom>
          <a:solidFill>
            <a:schemeClr val="accent4">
              <a:lumMod val="60000"/>
              <a:lumOff val="40000"/>
            </a:schemeClr>
          </a:solidFill>
        </p:spPr>
        <p:txBody>
          <a:bodyPr wrap="square">
            <a:spAutoFit/>
          </a:bodyPr>
          <a:lstStyle/>
          <a:p>
            <a:r>
              <a:rPr lang="fa-IR" sz="1800" b="1" dirty="0">
                <a:effectLst/>
                <a:latin typeface="Times New Roman" panose="02020603050405020304" pitchFamily="18" charset="0"/>
                <a:ea typeface="Calibri" panose="020F0502020204030204" pitchFamily="34" charset="0"/>
                <a:cs typeface="B Nazanin" panose="00000400000000000000" pitchFamily="2" charset="-78"/>
              </a:rPr>
              <a:t>آخرین ساعت ثبت اطلاعات بعنوان مبدا زمانی </a:t>
            </a:r>
            <a:endParaRPr lang="en-US" b="1" dirty="0"/>
          </a:p>
        </p:txBody>
      </p:sp>
      <p:cxnSp>
        <p:nvCxnSpPr>
          <p:cNvPr id="96" name="Straight Connector 95">
            <a:extLst>
              <a:ext uri="{FF2B5EF4-FFF2-40B4-BE49-F238E27FC236}">
                <a16:creationId xmlns:a16="http://schemas.microsoft.com/office/drawing/2014/main" id="{72EC73E0-6640-4F99-A810-BE0BBEDB1487}"/>
              </a:ext>
            </a:extLst>
          </p:cNvPr>
          <p:cNvCxnSpPr>
            <a:cxnSpLocks/>
          </p:cNvCxnSpPr>
          <p:nvPr/>
        </p:nvCxnSpPr>
        <p:spPr>
          <a:xfrm>
            <a:off x="571482" y="4122262"/>
            <a:ext cx="0" cy="192390"/>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7" name="Left Brace 96">
            <a:extLst>
              <a:ext uri="{FF2B5EF4-FFF2-40B4-BE49-F238E27FC236}">
                <a16:creationId xmlns:a16="http://schemas.microsoft.com/office/drawing/2014/main" id="{72B4BBEC-B1C8-413D-A6D4-3E57BA1FA132}"/>
              </a:ext>
            </a:extLst>
          </p:cNvPr>
          <p:cNvSpPr/>
          <p:nvPr/>
        </p:nvSpPr>
        <p:spPr>
          <a:xfrm rot="5400000">
            <a:off x="2012962" y="2398157"/>
            <a:ext cx="227134" cy="31100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TextBox 98">
            <a:extLst>
              <a:ext uri="{FF2B5EF4-FFF2-40B4-BE49-F238E27FC236}">
                <a16:creationId xmlns:a16="http://schemas.microsoft.com/office/drawing/2014/main" id="{8B06FB71-B748-473E-BCDE-E4421E739ED9}"/>
              </a:ext>
            </a:extLst>
          </p:cNvPr>
          <p:cNvSpPr txBox="1"/>
          <p:nvPr/>
        </p:nvSpPr>
        <p:spPr>
          <a:xfrm>
            <a:off x="3033216" y="4939613"/>
            <a:ext cx="253826" cy="369332"/>
          </a:xfrm>
          <a:prstGeom prst="rect">
            <a:avLst/>
          </a:prstGeom>
          <a:noFill/>
        </p:spPr>
        <p:txBody>
          <a:bodyPr wrap="square" rtlCol="0">
            <a:spAutoFit/>
          </a:bodyPr>
          <a:lstStyle/>
          <a:p>
            <a:r>
              <a:rPr lang="fa-IR" dirty="0"/>
              <a:t>6</a:t>
            </a:r>
            <a:endParaRPr lang="en-US" dirty="0"/>
          </a:p>
        </p:txBody>
      </p:sp>
      <p:sp>
        <p:nvSpPr>
          <p:cNvPr id="100" name="TextBox 99">
            <a:extLst>
              <a:ext uri="{FF2B5EF4-FFF2-40B4-BE49-F238E27FC236}">
                <a16:creationId xmlns:a16="http://schemas.microsoft.com/office/drawing/2014/main" id="{097D304F-B10D-4D0D-B84E-C5D53C35C7EC}"/>
              </a:ext>
            </a:extLst>
          </p:cNvPr>
          <p:cNvSpPr txBox="1"/>
          <p:nvPr/>
        </p:nvSpPr>
        <p:spPr>
          <a:xfrm>
            <a:off x="1369771" y="4918081"/>
            <a:ext cx="465425" cy="369332"/>
          </a:xfrm>
          <a:prstGeom prst="rect">
            <a:avLst/>
          </a:prstGeom>
          <a:noFill/>
        </p:spPr>
        <p:txBody>
          <a:bodyPr wrap="square" rtlCol="0">
            <a:spAutoFit/>
          </a:bodyPr>
          <a:lstStyle/>
          <a:p>
            <a:r>
              <a:rPr lang="fa-IR" dirty="0"/>
              <a:t>12</a:t>
            </a:r>
            <a:endParaRPr lang="en-US" dirty="0"/>
          </a:p>
        </p:txBody>
      </p:sp>
      <p:sp>
        <p:nvSpPr>
          <p:cNvPr id="101" name="TextBox 100">
            <a:extLst>
              <a:ext uri="{FF2B5EF4-FFF2-40B4-BE49-F238E27FC236}">
                <a16:creationId xmlns:a16="http://schemas.microsoft.com/office/drawing/2014/main" id="{C228F948-CFDD-4BB0-92D6-73A05EE4360C}"/>
              </a:ext>
            </a:extLst>
          </p:cNvPr>
          <p:cNvSpPr txBox="1"/>
          <p:nvPr/>
        </p:nvSpPr>
        <p:spPr>
          <a:xfrm>
            <a:off x="1930016" y="3470305"/>
            <a:ext cx="465425" cy="369332"/>
          </a:xfrm>
          <a:prstGeom prst="rect">
            <a:avLst/>
          </a:prstGeom>
          <a:noFill/>
        </p:spPr>
        <p:txBody>
          <a:bodyPr wrap="square" rtlCol="0">
            <a:spAutoFit/>
          </a:bodyPr>
          <a:lstStyle/>
          <a:p>
            <a:r>
              <a:rPr lang="fa-IR" dirty="0"/>
              <a:t>12</a:t>
            </a:r>
            <a:endParaRPr lang="en-US" dirty="0"/>
          </a:p>
        </p:txBody>
      </p:sp>
      <p:sp>
        <p:nvSpPr>
          <p:cNvPr id="102" name="TextBox 101">
            <a:extLst>
              <a:ext uri="{FF2B5EF4-FFF2-40B4-BE49-F238E27FC236}">
                <a16:creationId xmlns:a16="http://schemas.microsoft.com/office/drawing/2014/main" id="{9E831027-AAFE-4D63-AD52-A5472335B3B2}"/>
              </a:ext>
            </a:extLst>
          </p:cNvPr>
          <p:cNvSpPr txBox="1"/>
          <p:nvPr/>
        </p:nvSpPr>
        <p:spPr>
          <a:xfrm>
            <a:off x="423666" y="6050402"/>
            <a:ext cx="2358089" cy="646331"/>
          </a:xfrm>
          <a:prstGeom prst="rect">
            <a:avLst/>
          </a:prstGeom>
          <a:solidFill>
            <a:schemeClr val="accent4">
              <a:lumMod val="60000"/>
              <a:lumOff val="40000"/>
            </a:schemeClr>
          </a:solidFill>
        </p:spPr>
        <p:txBody>
          <a:bodyPr wrap="square">
            <a:spAutoFit/>
          </a:bodyPr>
          <a:lstStyle/>
          <a:p>
            <a:r>
              <a:rPr lang="fa-IR" b="1" dirty="0">
                <a:effectLst/>
                <a:latin typeface="Times New Roman" panose="02020603050405020304" pitchFamily="18" charset="0"/>
                <a:ea typeface="Calibri" panose="020F0502020204030204" pitchFamily="34" charset="0"/>
                <a:cs typeface="B Nazanin" panose="00000400000000000000" pitchFamily="2" charset="-78"/>
              </a:rPr>
              <a:t>6 ساعت قبل از شروع سپسیس بعنوان مبدا زمانی </a:t>
            </a:r>
            <a:endParaRPr lang="en-US" b="1" dirty="0"/>
          </a:p>
        </p:txBody>
      </p:sp>
    </p:spTree>
    <p:extLst>
      <p:ext uri="{BB962C8B-B14F-4D97-AF65-F5344CB8AC3E}">
        <p14:creationId xmlns:p14="http://schemas.microsoft.com/office/powerpoint/2010/main" val="3283801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0BA6A-0B6C-479E-B090-1BC629B76A5A}"/>
              </a:ext>
            </a:extLst>
          </p:cNvPr>
          <p:cNvPicPr>
            <a:picLocks noChangeAspect="1"/>
          </p:cNvPicPr>
          <p:nvPr/>
        </p:nvPicPr>
        <p:blipFill>
          <a:blip r:embed="rId2"/>
          <a:stretch>
            <a:fillRect/>
          </a:stretch>
        </p:blipFill>
        <p:spPr>
          <a:xfrm>
            <a:off x="1" y="0"/>
            <a:ext cx="12192000" cy="1333500"/>
          </a:xfrm>
          <a:prstGeom prst="rect">
            <a:avLst/>
          </a:prstGeom>
        </p:spPr>
      </p:pic>
      <p:sp>
        <p:nvSpPr>
          <p:cNvPr id="4" name="Rectangle 3">
            <a:extLst>
              <a:ext uri="{FF2B5EF4-FFF2-40B4-BE49-F238E27FC236}">
                <a16:creationId xmlns:a16="http://schemas.microsoft.com/office/drawing/2014/main" id="{615F8799-B1B1-4370-91DF-38A740D987B4}"/>
              </a:ext>
            </a:extLst>
          </p:cNvPr>
          <p:cNvSpPr/>
          <p:nvPr/>
        </p:nvSpPr>
        <p:spPr>
          <a:xfrm>
            <a:off x="10719875" y="1333500"/>
            <a:ext cx="1379845" cy="5524500"/>
          </a:xfrm>
          <a:prstGeom prst="rect">
            <a:avLst/>
          </a:prstGeom>
          <a:solidFill>
            <a:srgbClr val="3D485D"/>
          </a:solidFill>
          <a:ln>
            <a:noFill/>
          </a:ln>
        </p:spPr>
        <p:style>
          <a:lnRef idx="2">
            <a:schemeClr val="accent3"/>
          </a:lnRef>
          <a:fillRef idx="1001">
            <a:schemeClr val="dk2"/>
          </a:fillRef>
          <a:effectRef idx="0">
            <a:schemeClr val="accent3"/>
          </a:effectRef>
          <a:fontRef idx="minor">
            <a:schemeClr val="dk1"/>
          </a:fontRef>
        </p:style>
        <p:txBody>
          <a:bodyPr rtlCol="0" anchor="ctr"/>
          <a:lstStyle/>
          <a:p>
            <a:pPr algn="ctr"/>
            <a:endParaRPr lang="en-US"/>
          </a:p>
        </p:txBody>
      </p:sp>
      <p:grpSp>
        <p:nvGrpSpPr>
          <p:cNvPr id="5" name="Group 4">
            <a:extLst>
              <a:ext uri="{FF2B5EF4-FFF2-40B4-BE49-F238E27FC236}">
                <a16:creationId xmlns:a16="http://schemas.microsoft.com/office/drawing/2014/main" id="{D97E788C-E5D1-4B31-98EC-164B705942CE}"/>
              </a:ext>
            </a:extLst>
          </p:cNvPr>
          <p:cNvGrpSpPr/>
          <p:nvPr/>
        </p:nvGrpSpPr>
        <p:grpSpPr>
          <a:xfrm rot="5400000">
            <a:off x="10738076" y="603648"/>
            <a:ext cx="731520" cy="2209885"/>
            <a:chOff x="906464" y="1800225"/>
            <a:chExt cx="1441449" cy="2470149"/>
          </a:xfrm>
          <a:gradFill>
            <a:gsLst>
              <a:gs pos="50000">
                <a:srgbClr val="39AEB5"/>
              </a:gs>
              <a:gs pos="0">
                <a:srgbClr val="39AEB5"/>
              </a:gs>
              <a:gs pos="100000">
                <a:srgbClr val="39AEB5"/>
              </a:gs>
            </a:gsLst>
            <a:lin ang="5400000" scaled="1"/>
          </a:gradFill>
        </p:grpSpPr>
        <p:sp>
          <p:nvSpPr>
            <p:cNvPr id="6" name="Freeform 153">
              <a:extLst>
                <a:ext uri="{FF2B5EF4-FFF2-40B4-BE49-F238E27FC236}">
                  <a16:creationId xmlns:a16="http://schemas.microsoft.com/office/drawing/2014/main" id="{3E19FBD6-3376-456E-AB8E-776C8592C77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2">
              <a:extLst>
                <a:ext uri="{FF2B5EF4-FFF2-40B4-BE49-F238E27FC236}">
                  <a16:creationId xmlns:a16="http://schemas.microsoft.com/office/drawing/2014/main" id="{C2D5B9C1-15FF-4BD9-B905-0B7A06FDAF32}"/>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8" name="Freeform 156">
              <a:extLst>
                <a:ext uri="{FF2B5EF4-FFF2-40B4-BE49-F238E27FC236}">
                  <a16:creationId xmlns:a16="http://schemas.microsoft.com/office/drawing/2014/main" id="{EFF48BDD-CF5C-4D5D-A93E-B015DB0897C5}"/>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8">
              <a:extLst>
                <a:ext uri="{FF2B5EF4-FFF2-40B4-BE49-F238E27FC236}">
                  <a16:creationId xmlns:a16="http://schemas.microsoft.com/office/drawing/2014/main" id="{6A45FEC6-CA35-4034-A345-27BE5697E0CB}"/>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0" name="Freeform 159">
              <a:extLst>
                <a:ext uri="{FF2B5EF4-FFF2-40B4-BE49-F238E27FC236}">
                  <a16:creationId xmlns:a16="http://schemas.microsoft.com/office/drawing/2014/main" id="{DACD4867-5330-44B8-9FB4-D0F93227AD7E}"/>
                </a:ext>
              </a:extLst>
            </p:cNvPr>
            <p:cNvSpPr>
              <a:spLocks/>
            </p:cNvSpPr>
            <p:nvPr/>
          </p:nvSpPr>
          <p:spPr bwMode="auto">
            <a:xfrm>
              <a:off x="906464" y="1800227"/>
              <a:ext cx="1317624"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234247A9-B69B-4C3E-BFD8-7F1830848B2E}"/>
              </a:ext>
            </a:extLst>
          </p:cNvPr>
          <p:cNvGrpSpPr/>
          <p:nvPr/>
        </p:nvGrpSpPr>
        <p:grpSpPr>
          <a:xfrm rot="5400000">
            <a:off x="10736486" y="1344184"/>
            <a:ext cx="731520" cy="2209885"/>
            <a:chOff x="906463" y="1800225"/>
            <a:chExt cx="1441450" cy="2470149"/>
          </a:xfrm>
          <a:gradFill>
            <a:gsLst>
              <a:gs pos="100000">
                <a:srgbClr val="39A4AC"/>
              </a:gs>
              <a:gs pos="0">
                <a:srgbClr val="39A4AC"/>
              </a:gs>
              <a:gs pos="50000">
                <a:srgbClr val="39A4AC"/>
              </a:gs>
            </a:gsLst>
            <a:lin ang="5400000" scaled="1"/>
          </a:gradFill>
        </p:grpSpPr>
        <p:sp>
          <p:nvSpPr>
            <p:cNvPr id="12" name="Freeform 153">
              <a:extLst>
                <a:ext uri="{FF2B5EF4-FFF2-40B4-BE49-F238E27FC236}">
                  <a16:creationId xmlns:a16="http://schemas.microsoft.com/office/drawing/2014/main" id="{3E5C3084-92A1-4929-B6B9-11AABBCD116E}"/>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2">
              <a:extLst>
                <a:ext uri="{FF2B5EF4-FFF2-40B4-BE49-F238E27FC236}">
                  <a16:creationId xmlns:a16="http://schemas.microsoft.com/office/drawing/2014/main" id="{B5F2BFCE-6B40-4F71-B3B0-2D7D7A574099}"/>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14" name="Freeform 156">
              <a:extLst>
                <a:ext uri="{FF2B5EF4-FFF2-40B4-BE49-F238E27FC236}">
                  <a16:creationId xmlns:a16="http://schemas.microsoft.com/office/drawing/2014/main" id="{EBDC1D9B-1518-4A8E-9191-2806833094DE}"/>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8">
              <a:extLst>
                <a:ext uri="{FF2B5EF4-FFF2-40B4-BE49-F238E27FC236}">
                  <a16:creationId xmlns:a16="http://schemas.microsoft.com/office/drawing/2014/main" id="{3975E609-519E-43FA-9FCC-080C8B0829E2}"/>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6" name="Freeform 159">
              <a:extLst>
                <a:ext uri="{FF2B5EF4-FFF2-40B4-BE49-F238E27FC236}">
                  <a16:creationId xmlns:a16="http://schemas.microsoft.com/office/drawing/2014/main" id="{7F3DA082-CC6C-47EB-A8EB-B25E715A71E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89D518D0-BCAB-4C0B-ABA3-FB6A5FF4DE16}"/>
              </a:ext>
            </a:extLst>
          </p:cNvPr>
          <p:cNvGrpSpPr/>
          <p:nvPr/>
        </p:nvGrpSpPr>
        <p:grpSpPr>
          <a:xfrm rot="5400000">
            <a:off x="10730671" y="2134613"/>
            <a:ext cx="731520" cy="2209885"/>
            <a:chOff x="906463" y="1800225"/>
            <a:chExt cx="1441450" cy="2470149"/>
          </a:xfrm>
          <a:gradFill>
            <a:gsLst>
              <a:gs pos="0">
                <a:srgbClr val="39AEB5"/>
              </a:gs>
              <a:gs pos="50000">
                <a:srgbClr val="39AEB5"/>
              </a:gs>
              <a:gs pos="100000">
                <a:srgbClr val="39AEB5"/>
              </a:gs>
            </a:gsLst>
            <a:lin ang="5400000" scaled="1"/>
          </a:gradFill>
        </p:grpSpPr>
        <p:sp>
          <p:nvSpPr>
            <p:cNvPr id="18" name="Freeform 153">
              <a:extLst>
                <a:ext uri="{FF2B5EF4-FFF2-40B4-BE49-F238E27FC236}">
                  <a16:creationId xmlns:a16="http://schemas.microsoft.com/office/drawing/2014/main" id="{B9875218-E593-43BB-B049-3336639D3A6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2">
              <a:extLst>
                <a:ext uri="{FF2B5EF4-FFF2-40B4-BE49-F238E27FC236}">
                  <a16:creationId xmlns:a16="http://schemas.microsoft.com/office/drawing/2014/main" id="{2212A03D-B77C-46B5-B92B-1FC8CE016CBF}"/>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0" name="Freeform 156">
              <a:extLst>
                <a:ext uri="{FF2B5EF4-FFF2-40B4-BE49-F238E27FC236}">
                  <a16:creationId xmlns:a16="http://schemas.microsoft.com/office/drawing/2014/main" id="{02880C92-8118-4641-84E7-3B6B52EBF8F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58">
              <a:extLst>
                <a:ext uri="{FF2B5EF4-FFF2-40B4-BE49-F238E27FC236}">
                  <a16:creationId xmlns:a16="http://schemas.microsoft.com/office/drawing/2014/main" id="{5AFB77BF-75DB-4A84-B6A0-A3EC5174AA06}"/>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2" name="Freeform 159">
              <a:extLst>
                <a:ext uri="{FF2B5EF4-FFF2-40B4-BE49-F238E27FC236}">
                  <a16:creationId xmlns:a16="http://schemas.microsoft.com/office/drawing/2014/main" id="{8C2ECFF3-8F6A-4BED-BC68-310040348B46}"/>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CBBF5B03-9902-48B4-B8AD-CC21541E550C}"/>
              </a:ext>
            </a:extLst>
          </p:cNvPr>
          <p:cNvGrpSpPr/>
          <p:nvPr/>
        </p:nvGrpSpPr>
        <p:grpSpPr>
          <a:xfrm rot="5400000">
            <a:off x="10735949" y="2937330"/>
            <a:ext cx="731520" cy="2209885"/>
            <a:chOff x="906463" y="1800225"/>
            <a:chExt cx="1441450" cy="2470149"/>
          </a:xfrm>
          <a:gradFill>
            <a:gsLst>
              <a:gs pos="0">
                <a:srgbClr val="39AEB5"/>
              </a:gs>
              <a:gs pos="50000">
                <a:srgbClr val="39AEB5"/>
              </a:gs>
              <a:gs pos="100000">
                <a:srgbClr val="39AEB5"/>
              </a:gs>
            </a:gsLst>
            <a:lin ang="5400000" scaled="1"/>
          </a:gradFill>
        </p:grpSpPr>
        <p:sp>
          <p:nvSpPr>
            <p:cNvPr id="24" name="Freeform 153">
              <a:extLst>
                <a:ext uri="{FF2B5EF4-FFF2-40B4-BE49-F238E27FC236}">
                  <a16:creationId xmlns:a16="http://schemas.microsoft.com/office/drawing/2014/main" id="{CB12E5E2-A3C6-4DB4-9B51-45F792B83CB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2">
              <a:extLst>
                <a:ext uri="{FF2B5EF4-FFF2-40B4-BE49-F238E27FC236}">
                  <a16:creationId xmlns:a16="http://schemas.microsoft.com/office/drawing/2014/main" id="{27F34F1B-8934-4D24-A1D8-67FAF79F900B}"/>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6" name="Freeform 156">
              <a:extLst>
                <a:ext uri="{FF2B5EF4-FFF2-40B4-BE49-F238E27FC236}">
                  <a16:creationId xmlns:a16="http://schemas.microsoft.com/office/drawing/2014/main" id="{8BECDD37-F438-44C3-884B-859F836811C7}"/>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8">
              <a:extLst>
                <a:ext uri="{FF2B5EF4-FFF2-40B4-BE49-F238E27FC236}">
                  <a16:creationId xmlns:a16="http://schemas.microsoft.com/office/drawing/2014/main" id="{11A6409B-8F54-489D-BF58-3F2EDFF4E239}"/>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8" name="Freeform 159">
              <a:extLst>
                <a:ext uri="{FF2B5EF4-FFF2-40B4-BE49-F238E27FC236}">
                  <a16:creationId xmlns:a16="http://schemas.microsoft.com/office/drawing/2014/main" id="{D1AD4CBF-90AF-49C6-8B99-21009F46E0DC}"/>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0C1C3AA8-7716-4381-8D23-5B95073A2C92}"/>
              </a:ext>
            </a:extLst>
          </p:cNvPr>
          <p:cNvGrpSpPr/>
          <p:nvPr/>
        </p:nvGrpSpPr>
        <p:grpSpPr>
          <a:xfrm rot="5400000">
            <a:off x="10734360" y="3720664"/>
            <a:ext cx="731520" cy="2209885"/>
            <a:chOff x="906463" y="1800225"/>
            <a:chExt cx="1441450" cy="2470149"/>
          </a:xfrm>
          <a:gradFill>
            <a:gsLst>
              <a:gs pos="0">
                <a:schemeClr val="bg1"/>
              </a:gs>
              <a:gs pos="50000">
                <a:schemeClr val="bg2">
                  <a:lumMod val="50000"/>
                </a:schemeClr>
              </a:gs>
              <a:gs pos="100000">
                <a:schemeClr val="bg2">
                  <a:lumMod val="10000"/>
                </a:schemeClr>
              </a:gs>
            </a:gsLst>
            <a:lin ang="5400000" scaled="1"/>
          </a:gradFill>
        </p:grpSpPr>
        <p:sp>
          <p:nvSpPr>
            <p:cNvPr id="30" name="Freeform 153">
              <a:extLst>
                <a:ext uri="{FF2B5EF4-FFF2-40B4-BE49-F238E27FC236}">
                  <a16:creationId xmlns:a16="http://schemas.microsoft.com/office/drawing/2014/main" id="{DA5003B9-5C89-40AA-8101-DA9C1044BA2C}"/>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2">
              <a:extLst>
                <a:ext uri="{FF2B5EF4-FFF2-40B4-BE49-F238E27FC236}">
                  <a16:creationId xmlns:a16="http://schemas.microsoft.com/office/drawing/2014/main" id="{B7609A16-D1DB-4A93-AB5C-F28F5672F145}"/>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2" name="Freeform 156">
              <a:extLst>
                <a:ext uri="{FF2B5EF4-FFF2-40B4-BE49-F238E27FC236}">
                  <a16:creationId xmlns:a16="http://schemas.microsoft.com/office/drawing/2014/main" id="{25ED93B0-D275-4826-B405-A7000C29EA41}"/>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58">
              <a:extLst>
                <a:ext uri="{FF2B5EF4-FFF2-40B4-BE49-F238E27FC236}">
                  <a16:creationId xmlns:a16="http://schemas.microsoft.com/office/drawing/2014/main" id="{4E080D33-0AE2-4BA4-B176-FA265C8AC57F}"/>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4" name="Freeform 159">
              <a:extLst>
                <a:ext uri="{FF2B5EF4-FFF2-40B4-BE49-F238E27FC236}">
                  <a16:creationId xmlns:a16="http://schemas.microsoft.com/office/drawing/2014/main" id="{0402EC92-389C-4897-B036-AD243DA68C09}"/>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07B59115-3746-4554-AB1F-477B1F4F9D48}"/>
              </a:ext>
            </a:extLst>
          </p:cNvPr>
          <p:cNvGrpSpPr/>
          <p:nvPr/>
        </p:nvGrpSpPr>
        <p:grpSpPr>
          <a:xfrm rot="5400000">
            <a:off x="10732770" y="4557005"/>
            <a:ext cx="731520" cy="2209885"/>
            <a:chOff x="906463" y="1800225"/>
            <a:chExt cx="1441450" cy="2470149"/>
          </a:xfrm>
          <a:gradFill>
            <a:gsLst>
              <a:gs pos="0">
                <a:srgbClr val="39AEB5"/>
              </a:gs>
              <a:gs pos="50000">
                <a:srgbClr val="39AEB5"/>
              </a:gs>
              <a:gs pos="100000">
                <a:srgbClr val="39AEB5"/>
              </a:gs>
            </a:gsLst>
            <a:lin ang="5400000" scaled="1"/>
          </a:gradFill>
        </p:grpSpPr>
        <p:sp>
          <p:nvSpPr>
            <p:cNvPr id="36" name="Freeform 153">
              <a:extLst>
                <a:ext uri="{FF2B5EF4-FFF2-40B4-BE49-F238E27FC236}">
                  <a16:creationId xmlns:a16="http://schemas.microsoft.com/office/drawing/2014/main" id="{2700CEF1-BB30-4E1E-AD78-6A45F12DCDF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2">
              <a:extLst>
                <a:ext uri="{FF2B5EF4-FFF2-40B4-BE49-F238E27FC236}">
                  <a16:creationId xmlns:a16="http://schemas.microsoft.com/office/drawing/2014/main" id="{31F32380-E6E8-4E82-B293-40920BE50CFE}"/>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8" name="Freeform 156">
              <a:extLst>
                <a:ext uri="{FF2B5EF4-FFF2-40B4-BE49-F238E27FC236}">
                  <a16:creationId xmlns:a16="http://schemas.microsoft.com/office/drawing/2014/main" id="{5126D2C9-3273-4D37-976F-168E0A48730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58">
              <a:extLst>
                <a:ext uri="{FF2B5EF4-FFF2-40B4-BE49-F238E27FC236}">
                  <a16:creationId xmlns:a16="http://schemas.microsoft.com/office/drawing/2014/main" id="{3C87530B-F612-4952-910F-5C41D3416A3C}"/>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0" name="Freeform 159">
              <a:extLst>
                <a:ext uri="{FF2B5EF4-FFF2-40B4-BE49-F238E27FC236}">
                  <a16:creationId xmlns:a16="http://schemas.microsoft.com/office/drawing/2014/main" id="{8FF1B713-E597-4643-B4DB-0F22A2631C84}"/>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17AEDA47-8804-44D6-9F74-827204259E12}"/>
              </a:ext>
            </a:extLst>
          </p:cNvPr>
          <p:cNvGrpSpPr/>
          <p:nvPr/>
        </p:nvGrpSpPr>
        <p:grpSpPr>
          <a:xfrm rot="5400000">
            <a:off x="10735344" y="5373301"/>
            <a:ext cx="731520" cy="2209885"/>
            <a:chOff x="906463" y="1800225"/>
            <a:chExt cx="1441450" cy="2470149"/>
          </a:xfrm>
          <a:gradFill>
            <a:gsLst>
              <a:gs pos="0">
                <a:srgbClr val="39AEB5"/>
              </a:gs>
              <a:gs pos="50000">
                <a:srgbClr val="39AEB5"/>
              </a:gs>
              <a:gs pos="100000">
                <a:srgbClr val="39AEB5"/>
              </a:gs>
            </a:gsLst>
            <a:lin ang="5400000" scaled="1"/>
          </a:gradFill>
        </p:grpSpPr>
        <p:sp>
          <p:nvSpPr>
            <p:cNvPr id="42" name="Freeform 153">
              <a:extLst>
                <a:ext uri="{FF2B5EF4-FFF2-40B4-BE49-F238E27FC236}">
                  <a16:creationId xmlns:a16="http://schemas.microsoft.com/office/drawing/2014/main" id="{2225A750-BE81-48BA-988E-C9BEF49C16A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2">
              <a:extLst>
                <a:ext uri="{FF2B5EF4-FFF2-40B4-BE49-F238E27FC236}">
                  <a16:creationId xmlns:a16="http://schemas.microsoft.com/office/drawing/2014/main" id="{D932EA06-3A7D-49F2-A3F5-5967D043B46A}"/>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44" name="Freeform 156">
              <a:extLst>
                <a:ext uri="{FF2B5EF4-FFF2-40B4-BE49-F238E27FC236}">
                  <a16:creationId xmlns:a16="http://schemas.microsoft.com/office/drawing/2014/main" id="{DCCE2700-65CE-4808-97DF-BED4F4A49F12}"/>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58">
              <a:extLst>
                <a:ext uri="{FF2B5EF4-FFF2-40B4-BE49-F238E27FC236}">
                  <a16:creationId xmlns:a16="http://schemas.microsoft.com/office/drawing/2014/main" id="{B1AB9BA5-662B-4ABC-885F-CBF48F9606ED}"/>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6" name="Freeform 159">
              <a:extLst>
                <a:ext uri="{FF2B5EF4-FFF2-40B4-BE49-F238E27FC236}">
                  <a16:creationId xmlns:a16="http://schemas.microsoft.com/office/drawing/2014/main" id="{EED12348-D1AF-46F6-AD3B-03B3B7DB843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sp>
        <p:nvSpPr>
          <p:cNvPr id="47" name="Frame 46">
            <a:extLst>
              <a:ext uri="{FF2B5EF4-FFF2-40B4-BE49-F238E27FC236}">
                <a16:creationId xmlns:a16="http://schemas.microsoft.com/office/drawing/2014/main" id="{43F4B992-173B-4CF7-9ACF-68236642A3DA}"/>
              </a:ext>
            </a:extLst>
          </p:cNvPr>
          <p:cNvSpPr/>
          <p:nvPr/>
        </p:nvSpPr>
        <p:spPr>
          <a:xfrm>
            <a:off x="40625" y="1406771"/>
            <a:ext cx="9902301" cy="5385727"/>
          </a:xfrm>
          <a:prstGeom prst="frame">
            <a:avLst>
              <a:gd name="adj1" fmla="val 887"/>
            </a:avLst>
          </a:prstGeom>
          <a:solidFill>
            <a:srgbClr val="39AEB5"/>
          </a:solidFill>
          <a:ln>
            <a:solidFill>
              <a:srgbClr val="39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solidFill>
                <a:schemeClr val="tx1"/>
              </a:solidFill>
            </a:endParaRPr>
          </a:p>
        </p:txBody>
      </p:sp>
      <p:sp>
        <p:nvSpPr>
          <p:cNvPr id="48" name="TextBox 47">
            <a:extLst>
              <a:ext uri="{FF2B5EF4-FFF2-40B4-BE49-F238E27FC236}">
                <a16:creationId xmlns:a16="http://schemas.microsoft.com/office/drawing/2014/main" id="{774C85AC-F78C-4F69-8B5B-03AABECA2C33}"/>
              </a:ext>
            </a:extLst>
          </p:cNvPr>
          <p:cNvSpPr txBox="1"/>
          <p:nvPr/>
        </p:nvSpPr>
        <p:spPr>
          <a:xfrm>
            <a:off x="4990" y="1037437"/>
            <a:ext cx="41186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14</a:t>
            </a:r>
          </a:p>
        </p:txBody>
      </p:sp>
      <p:sp>
        <p:nvSpPr>
          <p:cNvPr id="62" name="Title 1">
            <a:extLst>
              <a:ext uri="{FF2B5EF4-FFF2-40B4-BE49-F238E27FC236}">
                <a16:creationId xmlns:a16="http://schemas.microsoft.com/office/drawing/2014/main" id="{53A911B7-0C40-4DE5-8F4B-E994B9F196FD}"/>
              </a:ext>
            </a:extLst>
          </p:cNvPr>
          <p:cNvSpPr txBox="1">
            <a:spLocks/>
          </p:cNvSpPr>
          <p:nvPr/>
        </p:nvSpPr>
        <p:spPr>
          <a:xfrm>
            <a:off x="795639" y="585431"/>
            <a:ext cx="9500928"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800" dirty="0">
                <a:solidFill>
                  <a:schemeClr val="bg1"/>
                </a:solidFill>
                <a:cs typeface="B Nazanin" panose="00000400000000000000" pitchFamily="2" charset="-78"/>
              </a:rPr>
              <a:t>رویکرد پیشنهادی- مدلسازی- الگوریتم شبکه عصبی بازگشتی</a:t>
            </a:r>
            <a:endParaRPr lang="en-US" sz="2800" b="0" dirty="0">
              <a:solidFill>
                <a:schemeClr val="bg1"/>
              </a:solidFill>
              <a:cs typeface="B Nazanin" panose="00000400000000000000" pitchFamily="2" charset="-78"/>
            </a:endParaRPr>
          </a:p>
          <a:p>
            <a:pPr algn="ctr"/>
            <a:endParaRPr lang="en-US" sz="2800" b="0" dirty="0">
              <a:solidFill>
                <a:schemeClr val="bg1"/>
              </a:solidFill>
              <a:cs typeface="B Nazanin" panose="00000400000000000000" pitchFamily="2" charset="-78"/>
            </a:endParaRPr>
          </a:p>
        </p:txBody>
      </p:sp>
      <p:sp>
        <p:nvSpPr>
          <p:cNvPr id="56" name="Title 1">
            <a:extLst>
              <a:ext uri="{FF2B5EF4-FFF2-40B4-BE49-F238E27FC236}">
                <a16:creationId xmlns:a16="http://schemas.microsoft.com/office/drawing/2014/main" id="{2B7A13E3-A9FE-44F9-B627-4CEE0320B66C}"/>
              </a:ext>
            </a:extLst>
          </p:cNvPr>
          <p:cNvSpPr txBox="1">
            <a:spLocks/>
          </p:cNvSpPr>
          <p:nvPr/>
        </p:nvSpPr>
        <p:spPr>
          <a:xfrm>
            <a:off x="10706433" y="1319140"/>
            <a:ext cx="1263996"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dirty="0">
                <a:solidFill>
                  <a:schemeClr val="bg1"/>
                </a:solidFill>
                <a:cs typeface="B Nazanin" panose="00000400000000000000" pitchFamily="2" charset="-78"/>
              </a:rPr>
              <a:t>چکیده</a:t>
            </a:r>
            <a:endParaRPr lang="en-US" sz="3600" b="0" dirty="0">
              <a:solidFill>
                <a:schemeClr val="bg1"/>
              </a:solidFill>
              <a:cs typeface="B Nazanin" panose="00000400000000000000" pitchFamily="2" charset="-78"/>
            </a:endParaRPr>
          </a:p>
        </p:txBody>
      </p:sp>
      <p:sp>
        <p:nvSpPr>
          <p:cNvPr id="57" name="Title 1">
            <a:extLst>
              <a:ext uri="{FF2B5EF4-FFF2-40B4-BE49-F238E27FC236}">
                <a16:creationId xmlns:a16="http://schemas.microsoft.com/office/drawing/2014/main" id="{83982A80-7220-4605-A72E-C87EB1585B13}"/>
              </a:ext>
            </a:extLst>
          </p:cNvPr>
          <p:cNvSpPr txBox="1">
            <a:spLocks/>
          </p:cNvSpPr>
          <p:nvPr/>
        </p:nvSpPr>
        <p:spPr>
          <a:xfrm>
            <a:off x="10493445" y="2084242"/>
            <a:ext cx="1499761"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b="0" dirty="0">
                <a:solidFill>
                  <a:schemeClr val="bg1"/>
                </a:solidFill>
                <a:cs typeface="B Nazanin" panose="00000400000000000000" pitchFamily="2" charset="-78"/>
              </a:rPr>
              <a:t>بیان مسأله</a:t>
            </a:r>
            <a:endParaRPr lang="en-US" sz="3600" b="0" dirty="0">
              <a:solidFill>
                <a:schemeClr val="bg1"/>
              </a:solidFill>
              <a:cs typeface="B Nazanin" panose="00000400000000000000" pitchFamily="2" charset="-78"/>
            </a:endParaRPr>
          </a:p>
        </p:txBody>
      </p:sp>
      <p:sp>
        <p:nvSpPr>
          <p:cNvPr id="58" name="Title 1">
            <a:extLst>
              <a:ext uri="{FF2B5EF4-FFF2-40B4-BE49-F238E27FC236}">
                <a16:creationId xmlns:a16="http://schemas.microsoft.com/office/drawing/2014/main" id="{29A3561F-A146-4A7D-A7A1-8DA1572F5076}"/>
              </a:ext>
            </a:extLst>
          </p:cNvPr>
          <p:cNvSpPr txBox="1">
            <a:spLocks/>
          </p:cNvSpPr>
          <p:nvPr/>
        </p:nvSpPr>
        <p:spPr>
          <a:xfrm>
            <a:off x="10321708" y="2813525"/>
            <a:ext cx="1720275"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تعاریف و مفاهیم</a:t>
            </a:r>
            <a:endParaRPr lang="en-US" sz="2400" b="0" dirty="0">
              <a:solidFill>
                <a:schemeClr val="bg1"/>
              </a:solidFill>
              <a:cs typeface="B Nazanin" panose="00000400000000000000" pitchFamily="2" charset="-78"/>
            </a:endParaRPr>
          </a:p>
        </p:txBody>
      </p:sp>
      <p:sp>
        <p:nvSpPr>
          <p:cNvPr id="59" name="Title 1">
            <a:extLst>
              <a:ext uri="{FF2B5EF4-FFF2-40B4-BE49-F238E27FC236}">
                <a16:creationId xmlns:a16="http://schemas.microsoft.com/office/drawing/2014/main" id="{D012E460-647C-4276-AD5A-03B8EBD6A424}"/>
              </a:ext>
            </a:extLst>
          </p:cNvPr>
          <p:cNvSpPr txBox="1">
            <a:spLocks/>
          </p:cNvSpPr>
          <p:nvPr/>
        </p:nvSpPr>
        <p:spPr>
          <a:xfrm>
            <a:off x="10296567" y="3635453"/>
            <a:ext cx="1808293"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پیشینه پژوهش</a:t>
            </a:r>
            <a:endParaRPr lang="en-US" sz="2400" b="0" dirty="0">
              <a:solidFill>
                <a:schemeClr val="bg1"/>
              </a:solidFill>
              <a:cs typeface="B Nazanin" panose="00000400000000000000" pitchFamily="2" charset="-78"/>
            </a:endParaRPr>
          </a:p>
        </p:txBody>
      </p:sp>
      <p:sp>
        <p:nvSpPr>
          <p:cNvPr id="60" name="Title 1">
            <a:extLst>
              <a:ext uri="{FF2B5EF4-FFF2-40B4-BE49-F238E27FC236}">
                <a16:creationId xmlns:a16="http://schemas.microsoft.com/office/drawing/2014/main" id="{0676B1A8-86E2-443D-BFAD-6A552D4DE2A6}"/>
              </a:ext>
            </a:extLst>
          </p:cNvPr>
          <p:cNvSpPr txBox="1">
            <a:spLocks/>
          </p:cNvSpPr>
          <p:nvPr/>
        </p:nvSpPr>
        <p:spPr>
          <a:xfrm>
            <a:off x="10128008" y="4378769"/>
            <a:ext cx="2072352"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tx1"/>
                </a:solidFill>
                <a:cs typeface="B Nazanin" panose="00000400000000000000" pitchFamily="2" charset="-78"/>
              </a:rPr>
              <a:t>رویکرد پیشنهادی</a:t>
            </a:r>
            <a:endParaRPr lang="en-US" sz="2400" b="0" dirty="0">
              <a:solidFill>
                <a:schemeClr val="tx1"/>
              </a:solidFill>
              <a:cs typeface="B Nazanin" panose="00000400000000000000" pitchFamily="2" charset="-78"/>
            </a:endParaRPr>
          </a:p>
        </p:txBody>
      </p:sp>
      <p:sp>
        <p:nvSpPr>
          <p:cNvPr id="61" name="Title 1">
            <a:extLst>
              <a:ext uri="{FF2B5EF4-FFF2-40B4-BE49-F238E27FC236}">
                <a16:creationId xmlns:a16="http://schemas.microsoft.com/office/drawing/2014/main" id="{FA5A9BF6-DF85-40CC-ACB9-49DEF81B68E7}"/>
              </a:ext>
            </a:extLst>
          </p:cNvPr>
          <p:cNvSpPr txBox="1">
            <a:spLocks/>
          </p:cNvSpPr>
          <p:nvPr/>
        </p:nvSpPr>
        <p:spPr>
          <a:xfrm>
            <a:off x="10409765" y="5265262"/>
            <a:ext cx="1673159"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تجزیه و تحلیل</a:t>
            </a:r>
            <a:endParaRPr lang="en-US" sz="2400" b="0" dirty="0">
              <a:solidFill>
                <a:schemeClr val="bg1"/>
              </a:solidFill>
              <a:cs typeface="B Nazanin" panose="00000400000000000000" pitchFamily="2" charset="-78"/>
            </a:endParaRPr>
          </a:p>
        </p:txBody>
      </p:sp>
      <p:sp>
        <p:nvSpPr>
          <p:cNvPr id="63" name="Title 1">
            <a:extLst>
              <a:ext uri="{FF2B5EF4-FFF2-40B4-BE49-F238E27FC236}">
                <a16:creationId xmlns:a16="http://schemas.microsoft.com/office/drawing/2014/main" id="{04BC9AD6-7F54-48CD-8FD2-6D862F90270C}"/>
              </a:ext>
            </a:extLst>
          </p:cNvPr>
          <p:cNvSpPr txBox="1">
            <a:spLocks/>
          </p:cNvSpPr>
          <p:nvPr/>
        </p:nvSpPr>
        <p:spPr>
          <a:xfrm>
            <a:off x="10116208" y="6047883"/>
            <a:ext cx="2070903"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نتایج و پیشنهادات</a:t>
            </a:r>
            <a:endParaRPr lang="en-US" sz="2400" b="0" dirty="0">
              <a:solidFill>
                <a:schemeClr val="bg1"/>
              </a:solidFill>
              <a:cs typeface="B Nazanin" panose="00000400000000000000" pitchFamily="2" charset="-78"/>
            </a:endParaRPr>
          </a:p>
        </p:txBody>
      </p:sp>
      <p:graphicFrame>
        <p:nvGraphicFramePr>
          <p:cNvPr id="65" name="Table 16">
            <a:extLst>
              <a:ext uri="{FF2B5EF4-FFF2-40B4-BE49-F238E27FC236}">
                <a16:creationId xmlns:a16="http://schemas.microsoft.com/office/drawing/2014/main" id="{BD06BEA0-33F1-4061-BFF3-483D3B835952}"/>
              </a:ext>
            </a:extLst>
          </p:cNvPr>
          <p:cNvGraphicFramePr>
            <a:graphicFrameLocks noGrp="1"/>
          </p:cNvGraphicFramePr>
          <p:nvPr>
            <p:extLst>
              <p:ext uri="{D42A27DB-BD31-4B8C-83A1-F6EECF244321}">
                <p14:modId xmlns:p14="http://schemas.microsoft.com/office/powerpoint/2010/main" val="229398564"/>
              </p:ext>
            </p:extLst>
          </p:nvPr>
        </p:nvGraphicFramePr>
        <p:xfrm>
          <a:off x="982670" y="1656848"/>
          <a:ext cx="471503" cy="3708400"/>
        </p:xfrm>
        <a:graphic>
          <a:graphicData uri="http://schemas.openxmlformats.org/drawingml/2006/table">
            <a:tbl>
              <a:tblPr firstRow="1" bandRow="1">
                <a:tableStyleId>{284E427A-3D55-4303-BF80-6455036E1DE7}</a:tableStyleId>
              </a:tblPr>
              <a:tblGrid>
                <a:gridCol w="471503">
                  <a:extLst>
                    <a:ext uri="{9D8B030D-6E8A-4147-A177-3AD203B41FA5}">
                      <a16:colId xmlns:a16="http://schemas.microsoft.com/office/drawing/2014/main" val="1895602120"/>
                    </a:ext>
                  </a:extLst>
                </a:gridCol>
              </a:tblGrid>
              <a:tr h="370840">
                <a:tc>
                  <a:txBody>
                    <a:bodyPr/>
                    <a:lstStyle/>
                    <a:p>
                      <a:endParaRPr lang="en-US" dirty="0"/>
                    </a:p>
                  </a:txBody>
                  <a:tcPr/>
                </a:tc>
                <a:extLst>
                  <a:ext uri="{0D108BD9-81ED-4DB2-BD59-A6C34878D82A}">
                    <a16:rowId xmlns:a16="http://schemas.microsoft.com/office/drawing/2014/main" val="2951071393"/>
                  </a:ext>
                </a:extLst>
              </a:tr>
              <a:tr h="370840">
                <a:tc>
                  <a:txBody>
                    <a:bodyPr/>
                    <a:lstStyle/>
                    <a:p>
                      <a:endParaRPr lang="en-US"/>
                    </a:p>
                  </a:txBody>
                  <a:tcPr/>
                </a:tc>
                <a:extLst>
                  <a:ext uri="{0D108BD9-81ED-4DB2-BD59-A6C34878D82A}">
                    <a16:rowId xmlns:a16="http://schemas.microsoft.com/office/drawing/2014/main" val="252738487"/>
                  </a:ext>
                </a:extLst>
              </a:tr>
              <a:tr h="370840">
                <a:tc>
                  <a:txBody>
                    <a:bodyPr/>
                    <a:lstStyle/>
                    <a:p>
                      <a:endParaRPr lang="en-US"/>
                    </a:p>
                  </a:txBody>
                  <a:tcPr/>
                </a:tc>
                <a:extLst>
                  <a:ext uri="{0D108BD9-81ED-4DB2-BD59-A6C34878D82A}">
                    <a16:rowId xmlns:a16="http://schemas.microsoft.com/office/drawing/2014/main" val="3839592590"/>
                  </a:ext>
                </a:extLst>
              </a:tr>
              <a:tr h="370840">
                <a:tc>
                  <a:txBody>
                    <a:bodyPr/>
                    <a:lstStyle/>
                    <a:p>
                      <a:endParaRPr lang="en-US"/>
                    </a:p>
                  </a:txBody>
                  <a:tcPr/>
                </a:tc>
                <a:extLst>
                  <a:ext uri="{0D108BD9-81ED-4DB2-BD59-A6C34878D82A}">
                    <a16:rowId xmlns:a16="http://schemas.microsoft.com/office/drawing/2014/main" val="714556555"/>
                  </a:ext>
                </a:extLst>
              </a:tr>
              <a:tr h="370840">
                <a:tc>
                  <a:txBody>
                    <a:bodyPr/>
                    <a:lstStyle/>
                    <a:p>
                      <a:endParaRPr lang="en-US"/>
                    </a:p>
                  </a:txBody>
                  <a:tcPr/>
                </a:tc>
                <a:extLst>
                  <a:ext uri="{0D108BD9-81ED-4DB2-BD59-A6C34878D82A}">
                    <a16:rowId xmlns:a16="http://schemas.microsoft.com/office/drawing/2014/main" val="815696798"/>
                  </a:ext>
                </a:extLst>
              </a:tr>
              <a:tr h="370840">
                <a:tc>
                  <a:txBody>
                    <a:bodyPr/>
                    <a:lstStyle/>
                    <a:p>
                      <a:endParaRPr lang="en-US"/>
                    </a:p>
                  </a:txBody>
                  <a:tcPr/>
                </a:tc>
                <a:extLst>
                  <a:ext uri="{0D108BD9-81ED-4DB2-BD59-A6C34878D82A}">
                    <a16:rowId xmlns:a16="http://schemas.microsoft.com/office/drawing/2014/main" val="3187371348"/>
                  </a:ext>
                </a:extLst>
              </a:tr>
              <a:tr h="370840">
                <a:tc>
                  <a:txBody>
                    <a:bodyPr/>
                    <a:lstStyle/>
                    <a:p>
                      <a:endParaRPr lang="en-US"/>
                    </a:p>
                  </a:txBody>
                  <a:tcPr/>
                </a:tc>
                <a:extLst>
                  <a:ext uri="{0D108BD9-81ED-4DB2-BD59-A6C34878D82A}">
                    <a16:rowId xmlns:a16="http://schemas.microsoft.com/office/drawing/2014/main" val="2587025302"/>
                  </a:ext>
                </a:extLst>
              </a:tr>
              <a:tr h="370840">
                <a:tc>
                  <a:txBody>
                    <a:bodyPr/>
                    <a:lstStyle/>
                    <a:p>
                      <a:endParaRPr lang="en-US"/>
                    </a:p>
                  </a:txBody>
                  <a:tcPr/>
                </a:tc>
                <a:extLst>
                  <a:ext uri="{0D108BD9-81ED-4DB2-BD59-A6C34878D82A}">
                    <a16:rowId xmlns:a16="http://schemas.microsoft.com/office/drawing/2014/main" val="4251225018"/>
                  </a:ext>
                </a:extLst>
              </a:tr>
              <a:tr h="370840">
                <a:tc>
                  <a:txBody>
                    <a:bodyPr/>
                    <a:lstStyle/>
                    <a:p>
                      <a:endParaRPr lang="en-US"/>
                    </a:p>
                  </a:txBody>
                  <a:tcPr/>
                </a:tc>
                <a:extLst>
                  <a:ext uri="{0D108BD9-81ED-4DB2-BD59-A6C34878D82A}">
                    <a16:rowId xmlns:a16="http://schemas.microsoft.com/office/drawing/2014/main" val="399087420"/>
                  </a:ext>
                </a:extLst>
              </a:tr>
              <a:tr h="370840">
                <a:tc>
                  <a:txBody>
                    <a:bodyPr/>
                    <a:lstStyle/>
                    <a:p>
                      <a:endParaRPr lang="en-US" dirty="0"/>
                    </a:p>
                  </a:txBody>
                  <a:tcPr/>
                </a:tc>
                <a:extLst>
                  <a:ext uri="{0D108BD9-81ED-4DB2-BD59-A6C34878D82A}">
                    <a16:rowId xmlns:a16="http://schemas.microsoft.com/office/drawing/2014/main" val="387610833"/>
                  </a:ext>
                </a:extLst>
              </a:tr>
            </a:tbl>
          </a:graphicData>
        </a:graphic>
      </p:graphicFrame>
      <p:graphicFrame>
        <p:nvGraphicFramePr>
          <p:cNvPr id="66" name="Table 65">
            <a:extLst>
              <a:ext uri="{FF2B5EF4-FFF2-40B4-BE49-F238E27FC236}">
                <a16:creationId xmlns:a16="http://schemas.microsoft.com/office/drawing/2014/main" id="{580A4C65-BA3D-4020-8949-60640BE70754}"/>
              </a:ext>
            </a:extLst>
          </p:cNvPr>
          <p:cNvGraphicFramePr>
            <a:graphicFrameLocks noGrp="1"/>
          </p:cNvGraphicFramePr>
          <p:nvPr>
            <p:extLst>
              <p:ext uri="{D42A27DB-BD31-4B8C-83A1-F6EECF244321}">
                <p14:modId xmlns:p14="http://schemas.microsoft.com/office/powerpoint/2010/main" val="4276286756"/>
              </p:ext>
            </p:extLst>
          </p:nvPr>
        </p:nvGraphicFramePr>
        <p:xfrm>
          <a:off x="1227752" y="1796336"/>
          <a:ext cx="471503" cy="3708400"/>
        </p:xfrm>
        <a:graphic>
          <a:graphicData uri="http://schemas.openxmlformats.org/drawingml/2006/table">
            <a:tbl>
              <a:tblPr firstRow="1" bandRow="1">
                <a:tableStyleId>{284E427A-3D55-4303-BF80-6455036E1DE7}</a:tableStyleId>
              </a:tblPr>
              <a:tblGrid>
                <a:gridCol w="471503">
                  <a:extLst>
                    <a:ext uri="{9D8B030D-6E8A-4147-A177-3AD203B41FA5}">
                      <a16:colId xmlns:a16="http://schemas.microsoft.com/office/drawing/2014/main" val="1895602120"/>
                    </a:ext>
                  </a:extLst>
                </a:gridCol>
              </a:tblGrid>
              <a:tr h="370840">
                <a:tc>
                  <a:txBody>
                    <a:bodyPr/>
                    <a:lstStyle/>
                    <a:p>
                      <a:endParaRPr lang="en-US" dirty="0"/>
                    </a:p>
                  </a:txBody>
                  <a:tcPr/>
                </a:tc>
                <a:extLst>
                  <a:ext uri="{0D108BD9-81ED-4DB2-BD59-A6C34878D82A}">
                    <a16:rowId xmlns:a16="http://schemas.microsoft.com/office/drawing/2014/main" val="2951071393"/>
                  </a:ext>
                </a:extLst>
              </a:tr>
              <a:tr h="370840">
                <a:tc>
                  <a:txBody>
                    <a:bodyPr/>
                    <a:lstStyle/>
                    <a:p>
                      <a:endParaRPr lang="en-US"/>
                    </a:p>
                  </a:txBody>
                  <a:tcPr/>
                </a:tc>
                <a:extLst>
                  <a:ext uri="{0D108BD9-81ED-4DB2-BD59-A6C34878D82A}">
                    <a16:rowId xmlns:a16="http://schemas.microsoft.com/office/drawing/2014/main" val="252738487"/>
                  </a:ext>
                </a:extLst>
              </a:tr>
              <a:tr h="370840">
                <a:tc>
                  <a:txBody>
                    <a:bodyPr/>
                    <a:lstStyle/>
                    <a:p>
                      <a:endParaRPr lang="en-US"/>
                    </a:p>
                  </a:txBody>
                  <a:tcPr/>
                </a:tc>
                <a:extLst>
                  <a:ext uri="{0D108BD9-81ED-4DB2-BD59-A6C34878D82A}">
                    <a16:rowId xmlns:a16="http://schemas.microsoft.com/office/drawing/2014/main" val="3839592590"/>
                  </a:ext>
                </a:extLst>
              </a:tr>
              <a:tr h="370840">
                <a:tc>
                  <a:txBody>
                    <a:bodyPr/>
                    <a:lstStyle/>
                    <a:p>
                      <a:endParaRPr lang="en-US" dirty="0"/>
                    </a:p>
                  </a:txBody>
                  <a:tcPr/>
                </a:tc>
                <a:extLst>
                  <a:ext uri="{0D108BD9-81ED-4DB2-BD59-A6C34878D82A}">
                    <a16:rowId xmlns:a16="http://schemas.microsoft.com/office/drawing/2014/main" val="714556555"/>
                  </a:ext>
                </a:extLst>
              </a:tr>
              <a:tr h="370840">
                <a:tc>
                  <a:txBody>
                    <a:bodyPr/>
                    <a:lstStyle/>
                    <a:p>
                      <a:endParaRPr lang="en-US"/>
                    </a:p>
                  </a:txBody>
                  <a:tcPr/>
                </a:tc>
                <a:extLst>
                  <a:ext uri="{0D108BD9-81ED-4DB2-BD59-A6C34878D82A}">
                    <a16:rowId xmlns:a16="http://schemas.microsoft.com/office/drawing/2014/main" val="815696798"/>
                  </a:ext>
                </a:extLst>
              </a:tr>
              <a:tr h="370840">
                <a:tc>
                  <a:txBody>
                    <a:bodyPr/>
                    <a:lstStyle/>
                    <a:p>
                      <a:endParaRPr lang="en-US"/>
                    </a:p>
                  </a:txBody>
                  <a:tcPr/>
                </a:tc>
                <a:extLst>
                  <a:ext uri="{0D108BD9-81ED-4DB2-BD59-A6C34878D82A}">
                    <a16:rowId xmlns:a16="http://schemas.microsoft.com/office/drawing/2014/main" val="3187371348"/>
                  </a:ext>
                </a:extLst>
              </a:tr>
              <a:tr h="370840">
                <a:tc>
                  <a:txBody>
                    <a:bodyPr/>
                    <a:lstStyle/>
                    <a:p>
                      <a:endParaRPr lang="en-US"/>
                    </a:p>
                  </a:txBody>
                  <a:tcPr/>
                </a:tc>
                <a:extLst>
                  <a:ext uri="{0D108BD9-81ED-4DB2-BD59-A6C34878D82A}">
                    <a16:rowId xmlns:a16="http://schemas.microsoft.com/office/drawing/2014/main" val="2587025302"/>
                  </a:ext>
                </a:extLst>
              </a:tr>
              <a:tr h="370840">
                <a:tc>
                  <a:txBody>
                    <a:bodyPr/>
                    <a:lstStyle/>
                    <a:p>
                      <a:endParaRPr lang="en-US" dirty="0"/>
                    </a:p>
                  </a:txBody>
                  <a:tcPr/>
                </a:tc>
                <a:extLst>
                  <a:ext uri="{0D108BD9-81ED-4DB2-BD59-A6C34878D82A}">
                    <a16:rowId xmlns:a16="http://schemas.microsoft.com/office/drawing/2014/main" val="4251225018"/>
                  </a:ext>
                </a:extLst>
              </a:tr>
              <a:tr h="370840">
                <a:tc>
                  <a:txBody>
                    <a:bodyPr/>
                    <a:lstStyle/>
                    <a:p>
                      <a:endParaRPr lang="en-US"/>
                    </a:p>
                  </a:txBody>
                  <a:tcPr/>
                </a:tc>
                <a:extLst>
                  <a:ext uri="{0D108BD9-81ED-4DB2-BD59-A6C34878D82A}">
                    <a16:rowId xmlns:a16="http://schemas.microsoft.com/office/drawing/2014/main" val="399087420"/>
                  </a:ext>
                </a:extLst>
              </a:tr>
              <a:tr h="370840">
                <a:tc>
                  <a:txBody>
                    <a:bodyPr/>
                    <a:lstStyle/>
                    <a:p>
                      <a:endParaRPr lang="en-US" dirty="0"/>
                    </a:p>
                  </a:txBody>
                  <a:tcPr/>
                </a:tc>
                <a:extLst>
                  <a:ext uri="{0D108BD9-81ED-4DB2-BD59-A6C34878D82A}">
                    <a16:rowId xmlns:a16="http://schemas.microsoft.com/office/drawing/2014/main" val="387610833"/>
                  </a:ext>
                </a:extLst>
              </a:tr>
            </a:tbl>
          </a:graphicData>
        </a:graphic>
      </p:graphicFrame>
      <p:graphicFrame>
        <p:nvGraphicFramePr>
          <p:cNvPr id="67" name="Table 16">
            <a:extLst>
              <a:ext uri="{FF2B5EF4-FFF2-40B4-BE49-F238E27FC236}">
                <a16:creationId xmlns:a16="http://schemas.microsoft.com/office/drawing/2014/main" id="{409C5A36-7197-4AAE-A860-FADEBB693B6B}"/>
              </a:ext>
            </a:extLst>
          </p:cNvPr>
          <p:cNvGraphicFramePr>
            <a:graphicFrameLocks noGrp="1"/>
          </p:cNvGraphicFramePr>
          <p:nvPr>
            <p:extLst>
              <p:ext uri="{D42A27DB-BD31-4B8C-83A1-F6EECF244321}">
                <p14:modId xmlns:p14="http://schemas.microsoft.com/office/powerpoint/2010/main" val="3174066078"/>
              </p:ext>
            </p:extLst>
          </p:nvPr>
        </p:nvGraphicFramePr>
        <p:xfrm>
          <a:off x="2005577" y="2065551"/>
          <a:ext cx="471503" cy="3708400"/>
        </p:xfrm>
        <a:graphic>
          <a:graphicData uri="http://schemas.openxmlformats.org/drawingml/2006/table">
            <a:tbl>
              <a:tblPr firstRow="1" bandRow="1">
                <a:tableStyleId>{284E427A-3D55-4303-BF80-6455036E1DE7}</a:tableStyleId>
              </a:tblPr>
              <a:tblGrid>
                <a:gridCol w="471503">
                  <a:extLst>
                    <a:ext uri="{9D8B030D-6E8A-4147-A177-3AD203B41FA5}">
                      <a16:colId xmlns:a16="http://schemas.microsoft.com/office/drawing/2014/main" val="1895602120"/>
                    </a:ext>
                  </a:extLst>
                </a:gridCol>
              </a:tblGrid>
              <a:tr h="370840">
                <a:tc>
                  <a:txBody>
                    <a:bodyPr/>
                    <a:lstStyle/>
                    <a:p>
                      <a:endParaRPr lang="en-US" dirty="0"/>
                    </a:p>
                  </a:txBody>
                  <a:tcPr/>
                </a:tc>
                <a:extLst>
                  <a:ext uri="{0D108BD9-81ED-4DB2-BD59-A6C34878D82A}">
                    <a16:rowId xmlns:a16="http://schemas.microsoft.com/office/drawing/2014/main" val="2951071393"/>
                  </a:ext>
                </a:extLst>
              </a:tr>
              <a:tr h="370840">
                <a:tc>
                  <a:txBody>
                    <a:bodyPr/>
                    <a:lstStyle/>
                    <a:p>
                      <a:endParaRPr lang="en-US"/>
                    </a:p>
                  </a:txBody>
                  <a:tcPr/>
                </a:tc>
                <a:extLst>
                  <a:ext uri="{0D108BD9-81ED-4DB2-BD59-A6C34878D82A}">
                    <a16:rowId xmlns:a16="http://schemas.microsoft.com/office/drawing/2014/main" val="252738487"/>
                  </a:ext>
                </a:extLst>
              </a:tr>
              <a:tr h="370840">
                <a:tc>
                  <a:txBody>
                    <a:bodyPr/>
                    <a:lstStyle/>
                    <a:p>
                      <a:endParaRPr lang="en-US"/>
                    </a:p>
                  </a:txBody>
                  <a:tcPr/>
                </a:tc>
                <a:extLst>
                  <a:ext uri="{0D108BD9-81ED-4DB2-BD59-A6C34878D82A}">
                    <a16:rowId xmlns:a16="http://schemas.microsoft.com/office/drawing/2014/main" val="3839592590"/>
                  </a:ext>
                </a:extLst>
              </a:tr>
              <a:tr h="370840">
                <a:tc>
                  <a:txBody>
                    <a:bodyPr/>
                    <a:lstStyle/>
                    <a:p>
                      <a:endParaRPr lang="en-US"/>
                    </a:p>
                  </a:txBody>
                  <a:tcPr/>
                </a:tc>
                <a:extLst>
                  <a:ext uri="{0D108BD9-81ED-4DB2-BD59-A6C34878D82A}">
                    <a16:rowId xmlns:a16="http://schemas.microsoft.com/office/drawing/2014/main" val="714556555"/>
                  </a:ext>
                </a:extLst>
              </a:tr>
              <a:tr h="370840">
                <a:tc>
                  <a:txBody>
                    <a:bodyPr/>
                    <a:lstStyle/>
                    <a:p>
                      <a:endParaRPr lang="en-US" dirty="0"/>
                    </a:p>
                  </a:txBody>
                  <a:tcPr/>
                </a:tc>
                <a:extLst>
                  <a:ext uri="{0D108BD9-81ED-4DB2-BD59-A6C34878D82A}">
                    <a16:rowId xmlns:a16="http://schemas.microsoft.com/office/drawing/2014/main" val="815696798"/>
                  </a:ext>
                </a:extLst>
              </a:tr>
              <a:tr h="370840">
                <a:tc>
                  <a:txBody>
                    <a:bodyPr/>
                    <a:lstStyle/>
                    <a:p>
                      <a:endParaRPr lang="en-US"/>
                    </a:p>
                  </a:txBody>
                  <a:tcPr/>
                </a:tc>
                <a:extLst>
                  <a:ext uri="{0D108BD9-81ED-4DB2-BD59-A6C34878D82A}">
                    <a16:rowId xmlns:a16="http://schemas.microsoft.com/office/drawing/2014/main" val="3187371348"/>
                  </a:ext>
                </a:extLst>
              </a:tr>
              <a:tr h="370840">
                <a:tc>
                  <a:txBody>
                    <a:bodyPr/>
                    <a:lstStyle/>
                    <a:p>
                      <a:endParaRPr lang="en-US"/>
                    </a:p>
                  </a:txBody>
                  <a:tcPr/>
                </a:tc>
                <a:extLst>
                  <a:ext uri="{0D108BD9-81ED-4DB2-BD59-A6C34878D82A}">
                    <a16:rowId xmlns:a16="http://schemas.microsoft.com/office/drawing/2014/main" val="2587025302"/>
                  </a:ext>
                </a:extLst>
              </a:tr>
              <a:tr h="370840">
                <a:tc>
                  <a:txBody>
                    <a:bodyPr/>
                    <a:lstStyle/>
                    <a:p>
                      <a:endParaRPr lang="en-US"/>
                    </a:p>
                  </a:txBody>
                  <a:tcPr/>
                </a:tc>
                <a:extLst>
                  <a:ext uri="{0D108BD9-81ED-4DB2-BD59-A6C34878D82A}">
                    <a16:rowId xmlns:a16="http://schemas.microsoft.com/office/drawing/2014/main" val="4251225018"/>
                  </a:ext>
                </a:extLst>
              </a:tr>
              <a:tr h="370840">
                <a:tc>
                  <a:txBody>
                    <a:bodyPr/>
                    <a:lstStyle/>
                    <a:p>
                      <a:endParaRPr lang="en-US"/>
                    </a:p>
                  </a:txBody>
                  <a:tcPr/>
                </a:tc>
                <a:extLst>
                  <a:ext uri="{0D108BD9-81ED-4DB2-BD59-A6C34878D82A}">
                    <a16:rowId xmlns:a16="http://schemas.microsoft.com/office/drawing/2014/main" val="399087420"/>
                  </a:ext>
                </a:extLst>
              </a:tr>
              <a:tr h="370840">
                <a:tc>
                  <a:txBody>
                    <a:bodyPr/>
                    <a:lstStyle/>
                    <a:p>
                      <a:endParaRPr lang="en-US" dirty="0"/>
                    </a:p>
                  </a:txBody>
                  <a:tcPr/>
                </a:tc>
                <a:extLst>
                  <a:ext uri="{0D108BD9-81ED-4DB2-BD59-A6C34878D82A}">
                    <a16:rowId xmlns:a16="http://schemas.microsoft.com/office/drawing/2014/main" val="387610833"/>
                  </a:ext>
                </a:extLst>
              </a:tr>
            </a:tbl>
          </a:graphicData>
        </a:graphic>
      </p:graphicFrame>
      <p:sp>
        <p:nvSpPr>
          <p:cNvPr id="68" name="TextBox 67">
            <a:extLst>
              <a:ext uri="{FF2B5EF4-FFF2-40B4-BE49-F238E27FC236}">
                <a16:creationId xmlns:a16="http://schemas.microsoft.com/office/drawing/2014/main" id="{6F98F31A-89C8-404F-BFB4-A10BD85520F2}"/>
              </a:ext>
            </a:extLst>
          </p:cNvPr>
          <p:cNvSpPr txBox="1"/>
          <p:nvPr/>
        </p:nvSpPr>
        <p:spPr>
          <a:xfrm>
            <a:off x="1698063" y="2902747"/>
            <a:ext cx="158324" cy="369332"/>
          </a:xfrm>
          <a:prstGeom prst="rect">
            <a:avLst/>
          </a:prstGeom>
          <a:noFill/>
        </p:spPr>
        <p:txBody>
          <a:bodyPr wrap="square" rtlCol="0">
            <a:spAutoFit/>
          </a:bodyPr>
          <a:lstStyle/>
          <a:p>
            <a:r>
              <a:rPr lang="en-US" dirty="0"/>
              <a:t>…</a:t>
            </a:r>
          </a:p>
        </p:txBody>
      </p:sp>
      <p:pic>
        <p:nvPicPr>
          <p:cNvPr id="69" name="Picture 68" descr="G:\thesis\network_uni\Short-term-memory-network-LSTM-block-architecture.ppm">
            <a:extLst>
              <a:ext uri="{FF2B5EF4-FFF2-40B4-BE49-F238E27FC236}">
                <a16:creationId xmlns:a16="http://schemas.microsoft.com/office/drawing/2014/main" id="{A5891D74-1E37-4A6B-ACA2-D7D37BA2503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4215261" y="2479293"/>
            <a:ext cx="1101066" cy="769436"/>
          </a:xfrm>
          <a:prstGeom prst="rect">
            <a:avLst/>
          </a:prstGeom>
          <a:noFill/>
          <a:ln>
            <a:noFill/>
          </a:ln>
        </p:spPr>
      </p:pic>
      <p:pic>
        <p:nvPicPr>
          <p:cNvPr id="70" name="Picture 69" descr="G:\thesis\network_uni\Short-term-memory-network-LSTM-block-architecture.ppm">
            <a:extLst>
              <a:ext uri="{FF2B5EF4-FFF2-40B4-BE49-F238E27FC236}">
                <a16:creationId xmlns:a16="http://schemas.microsoft.com/office/drawing/2014/main" id="{9D8B93C6-F973-45EB-9C7D-D1A540A98FD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5220435" y="2479293"/>
            <a:ext cx="1101066" cy="769436"/>
          </a:xfrm>
          <a:prstGeom prst="rect">
            <a:avLst/>
          </a:prstGeom>
          <a:noFill/>
          <a:ln>
            <a:noFill/>
          </a:ln>
        </p:spPr>
      </p:pic>
      <p:pic>
        <p:nvPicPr>
          <p:cNvPr id="71" name="Picture 70" descr="G:\thesis\network_uni\Short-term-memory-network-LSTM-block-architecture.ppm">
            <a:extLst>
              <a:ext uri="{FF2B5EF4-FFF2-40B4-BE49-F238E27FC236}">
                <a16:creationId xmlns:a16="http://schemas.microsoft.com/office/drawing/2014/main" id="{E32FCDB1-685B-4E47-8C11-5E55718A8DF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4249899" y="4042419"/>
            <a:ext cx="1101066" cy="769436"/>
          </a:xfrm>
          <a:prstGeom prst="rect">
            <a:avLst/>
          </a:prstGeom>
          <a:noFill/>
          <a:ln>
            <a:noFill/>
          </a:ln>
        </p:spPr>
      </p:pic>
      <p:pic>
        <p:nvPicPr>
          <p:cNvPr id="72" name="Picture 71" descr="G:\thesis\network_uni\Short-term-memory-network-LSTM-block-architecture.ppm">
            <a:extLst>
              <a:ext uri="{FF2B5EF4-FFF2-40B4-BE49-F238E27FC236}">
                <a16:creationId xmlns:a16="http://schemas.microsoft.com/office/drawing/2014/main" id="{2E7EC630-E338-4A43-B654-F82B8AC14F7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5220435" y="4042419"/>
            <a:ext cx="1101066" cy="769436"/>
          </a:xfrm>
          <a:prstGeom prst="rect">
            <a:avLst/>
          </a:prstGeom>
          <a:noFill/>
          <a:ln>
            <a:noFill/>
          </a:ln>
        </p:spPr>
      </p:pic>
      <p:sp>
        <p:nvSpPr>
          <p:cNvPr id="73" name="TextBox 72">
            <a:extLst>
              <a:ext uri="{FF2B5EF4-FFF2-40B4-BE49-F238E27FC236}">
                <a16:creationId xmlns:a16="http://schemas.microsoft.com/office/drawing/2014/main" id="{D6FA7C77-8234-4D50-A078-A78F836F385C}"/>
              </a:ext>
            </a:extLst>
          </p:cNvPr>
          <p:cNvSpPr txBox="1"/>
          <p:nvPr/>
        </p:nvSpPr>
        <p:spPr>
          <a:xfrm>
            <a:off x="5071903" y="2679345"/>
            <a:ext cx="158324" cy="369332"/>
          </a:xfrm>
          <a:prstGeom prst="rect">
            <a:avLst/>
          </a:prstGeom>
          <a:noFill/>
        </p:spPr>
        <p:txBody>
          <a:bodyPr wrap="square" rtlCol="0">
            <a:spAutoFit/>
          </a:bodyPr>
          <a:lstStyle/>
          <a:p>
            <a:r>
              <a:rPr lang="en-US" dirty="0"/>
              <a:t>…</a:t>
            </a:r>
          </a:p>
        </p:txBody>
      </p:sp>
      <p:sp>
        <p:nvSpPr>
          <p:cNvPr id="74" name="TextBox 73">
            <a:extLst>
              <a:ext uri="{FF2B5EF4-FFF2-40B4-BE49-F238E27FC236}">
                <a16:creationId xmlns:a16="http://schemas.microsoft.com/office/drawing/2014/main" id="{B70FCD5E-9CE4-4D4A-9567-DE0740225F0D}"/>
              </a:ext>
            </a:extLst>
          </p:cNvPr>
          <p:cNvSpPr txBox="1"/>
          <p:nvPr/>
        </p:nvSpPr>
        <p:spPr>
          <a:xfrm rot="5400000">
            <a:off x="4766584" y="3410388"/>
            <a:ext cx="158324" cy="369332"/>
          </a:xfrm>
          <a:prstGeom prst="rect">
            <a:avLst/>
          </a:prstGeom>
          <a:noFill/>
        </p:spPr>
        <p:txBody>
          <a:bodyPr wrap="square" rtlCol="0">
            <a:spAutoFit/>
          </a:bodyPr>
          <a:lstStyle/>
          <a:p>
            <a:r>
              <a:rPr lang="en-US" dirty="0"/>
              <a:t>…</a:t>
            </a:r>
          </a:p>
        </p:txBody>
      </p:sp>
      <p:pic>
        <p:nvPicPr>
          <p:cNvPr id="75" name="Picture 74">
            <a:extLst>
              <a:ext uri="{FF2B5EF4-FFF2-40B4-BE49-F238E27FC236}">
                <a16:creationId xmlns:a16="http://schemas.microsoft.com/office/drawing/2014/main" id="{E1CAE987-1150-42B4-9BB8-91A13869F6B9}"/>
              </a:ext>
            </a:extLst>
          </p:cNvPr>
          <p:cNvPicPr>
            <a:picLocks noChangeAspect="1"/>
          </p:cNvPicPr>
          <p:nvPr/>
        </p:nvPicPr>
        <p:blipFill rotWithShape="1">
          <a:blip r:embed="rId4">
            <a:extLst>
              <a:ext uri="{28A0092B-C50C-407E-A947-70E740481C1C}">
                <a14:useLocalDpi xmlns:a14="http://schemas.microsoft.com/office/drawing/2010/main" val="0"/>
              </a:ext>
            </a:extLst>
          </a:blip>
          <a:srcRect l="39539" t="38399" r="34830" b="32323"/>
          <a:stretch/>
        </p:blipFill>
        <p:spPr>
          <a:xfrm>
            <a:off x="6288415" y="3259610"/>
            <a:ext cx="1459414" cy="829212"/>
          </a:xfrm>
          <a:prstGeom prst="rect">
            <a:avLst/>
          </a:prstGeom>
        </p:spPr>
      </p:pic>
      <p:sp>
        <p:nvSpPr>
          <p:cNvPr id="76" name="TextBox 75">
            <a:extLst>
              <a:ext uri="{FF2B5EF4-FFF2-40B4-BE49-F238E27FC236}">
                <a16:creationId xmlns:a16="http://schemas.microsoft.com/office/drawing/2014/main" id="{94312A10-8C99-4653-A38B-0E369C1B05E4}"/>
              </a:ext>
            </a:extLst>
          </p:cNvPr>
          <p:cNvSpPr txBox="1"/>
          <p:nvPr/>
        </p:nvSpPr>
        <p:spPr>
          <a:xfrm rot="5400000">
            <a:off x="6416638" y="3518091"/>
            <a:ext cx="158324" cy="369332"/>
          </a:xfrm>
          <a:prstGeom prst="rect">
            <a:avLst/>
          </a:prstGeom>
          <a:noFill/>
        </p:spPr>
        <p:txBody>
          <a:bodyPr wrap="square" rtlCol="0">
            <a:spAutoFit/>
          </a:bodyPr>
          <a:lstStyle/>
          <a:p>
            <a:r>
              <a:rPr lang="en-US" dirty="0"/>
              <a:t>…</a:t>
            </a:r>
          </a:p>
        </p:txBody>
      </p:sp>
      <p:sp>
        <p:nvSpPr>
          <p:cNvPr id="77" name="Rectangle 76">
            <a:extLst>
              <a:ext uri="{FF2B5EF4-FFF2-40B4-BE49-F238E27FC236}">
                <a16:creationId xmlns:a16="http://schemas.microsoft.com/office/drawing/2014/main" id="{A7661963-50DA-4E42-A840-FEFC27396846}"/>
              </a:ext>
            </a:extLst>
          </p:cNvPr>
          <p:cNvSpPr/>
          <p:nvPr/>
        </p:nvSpPr>
        <p:spPr>
          <a:xfrm>
            <a:off x="982670" y="5927237"/>
            <a:ext cx="1431017" cy="36933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Input time series data</a:t>
            </a:r>
          </a:p>
        </p:txBody>
      </p:sp>
      <p:sp>
        <p:nvSpPr>
          <p:cNvPr id="78" name="Rectangle 77">
            <a:extLst>
              <a:ext uri="{FF2B5EF4-FFF2-40B4-BE49-F238E27FC236}">
                <a16:creationId xmlns:a16="http://schemas.microsoft.com/office/drawing/2014/main" id="{E6097BDE-F9E8-4789-84DF-38D846636A91}"/>
              </a:ext>
            </a:extLst>
          </p:cNvPr>
          <p:cNvSpPr/>
          <p:nvPr/>
        </p:nvSpPr>
        <p:spPr>
          <a:xfrm>
            <a:off x="2653151" y="5927237"/>
            <a:ext cx="1431017" cy="36933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FC-m</a:t>
            </a:r>
          </a:p>
        </p:txBody>
      </p:sp>
      <p:sp>
        <p:nvSpPr>
          <p:cNvPr id="79" name="Rectangle 78">
            <a:extLst>
              <a:ext uri="{FF2B5EF4-FFF2-40B4-BE49-F238E27FC236}">
                <a16:creationId xmlns:a16="http://schemas.microsoft.com/office/drawing/2014/main" id="{44A287F8-9B8A-4AAB-92F8-EB55953093AA}"/>
              </a:ext>
            </a:extLst>
          </p:cNvPr>
          <p:cNvSpPr/>
          <p:nvPr/>
        </p:nvSpPr>
        <p:spPr>
          <a:xfrm>
            <a:off x="4514718" y="5929884"/>
            <a:ext cx="1431017" cy="36933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900" dirty="0">
                <a:solidFill>
                  <a:schemeClr val="tx1"/>
                </a:solidFill>
                <a:latin typeface="Times New Roman" panose="02020603050405020304" pitchFamily="18" charset="0"/>
                <a:cs typeface="Times New Roman" panose="02020603050405020304" pitchFamily="18" charset="0"/>
              </a:rPr>
              <a:t>LSTM(n-units and p layer)</a:t>
            </a:r>
          </a:p>
        </p:txBody>
      </p:sp>
      <p:sp>
        <p:nvSpPr>
          <p:cNvPr id="80" name="Rectangle 79">
            <a:extLst>
              <a:ext uri="{FF2B5EF4-FFF2-40B4-BE49-F238E27FC236}">
                <a16:creationId xmlns:a16="http://schemas.microsoft.com/office/drawing/2014/main" id="{CB06DBE7-B671-420C-84D0-F4A59CE6F12D}"/>
              </a:ext>
            </a:extLst>
          </p:cNvPr>
          <p:cNvSpPr/>
          <p:nvPr/>
        </p:nvSpPr>
        <p:spPr>
          <a:xfrm>
            <a:off x="6268055" y="5927237"/>
            <a:ext cx="1431017" cy="36933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FC-2</a:t>
            </a:r>
          </a:p>
        </p:txBody>
      </p:sp>
      <p:pic>
        <p:nvPicPr>
          <p:cNvPr id="81" name="Picture 80">
            <a:extLst>
              <a:ext uri="{FF2B5EF4-FFF2-40B4-BE49-F238E27FC236}">
                <a16:creationId xmlns:a16="http://schemas.microsoft.com/office/drawing/2014/main" id="{B2F13E7E-D0E1-4C3B-B371-4427E188FBD9}"/>
              </a:ext>
            </a:extLst>
          </p:cNvPr>
          <p:cNvPicPr>
            <a:picLocks noChangeAspect="1"/>
          </p:cNvPicPr>
          <p:nvPr/>
        </p:nvPicPr>
        <p:blipFill rotWithShape="1">
          <a:blip r:embed="rId5">
            <a:extLst>
              <a:ext uri="{28A0092B-C50C-407E-A947-70E740481C1C}">
                <a14:useLocalDpi xmlns:a14="http://schemas.microsoft.com/office/drawing/2010/main" val="0"/>
              </a:ext>
            </a:extLst>
          </a:blip>
          <a:srcRect l="46113" t="17951" r="32937" b="28951"/>
          <a:stretch/>
        </p:blipFill>
        <p:spPr>
          <a:xfrm>
            <a:off x="2645321" y="2692862"/>
            <a:ext cx="1812350" cy="2284808"/>
          </a:xfrm>
          <a:prstGeom prst="rect">
            <a:avLst/>
          </a:prstGeom>
        </p:spPr>
      </p:pic>
      <p:graphicFrame>
        <p:nvGraphicFramePr>
          <p:cNvPr id="82" name="Table 49">
            <a:extLst>
              <a:ext uri="{FF2B5EF4-FFF2-40B4-BE49-F238E27FC236}">
                <a16:creationId xmlns:a16="http://schemas.microsoft.com/office/drawing/2014/main" id="{95A75879-6C68-4498-81E6-4E797AE5FE45}"/>
              </a:ext>
            </a:extLst>
          </p:cNvPr>
          <p:cNvGraphicFramePr>
            <a:graphicFrameLocks noGrp="1"/>
          </p:cNvGraphicFramePr>
          <p:nvPr>
            <p:extLst>
              <p:ext uri="{D42A27DB-BD31-4B8C-83A1-F6EECF244321}">
                <p14:modId xmlns:p14="http://schemas.microsoft.com/office/powerpoint/2010/main" val="2063613484"/>
              </p:ext>
            </p:extLst>
          </p:nvPr>
        </p:nvGraphicFramePr>
        <p:xfrm>
          <a:off x="7915406" y="3303376"/>
          <a:ext cx="970326" cy="741680"/>
        </p:xfrm>
        <a:graphic>
          <a:graphicData uri="http://schemas.openxmlformats.org/drawingml/2006/table">
            <a:tbl>
              <a:tblPr firstRow="1" bandRow="1">
                <a:tableStyleId>{37CE84F3-28C3-443E-9E96-99CF82512B78}</a:tableStyleId>
              </a:tblPr>
              <a:tblGrid>
                <a:gridCol w="970326">
                  <a:extLst>
                    <a:ext uri="{9D8B030D-6E8A-4147-A177-3AD203B41FA5}">
                      <a16:colId xmlns:a16="http://schemas.microsoft.com/office/drawing/2014/main" val="1457694281"/>
                    </a:ext>
                  </a:extLst>
                </a:gridCol>
              </a:tblGrid>
              <a:tr h="370840">
                <a:tc>
                  <a:txBody>
                    <a:bodyPr/>
                    <a:lstStyle/>
                    <a:p>
                      <a:r>
                        <a:rPr lang="en-US" sz="1000" dirty="0"/>
                        <a:t>With sepsis</a:t>
                      </a:r>
                    </a:p>
                  </a:txBody>
                  <a:tcPr/>
                </a:tc>
                <a:extLst>
                  <a:ext uri="{0D108BD9-81ED-4DB2-BD59-A6C34878D82A}">
                    <a16:rowId xmlns:a16="http://schemas.microsoft.com/office/drawing/2014/main" val="1720941180"/>
                  </a:ext>
                </a:extLst>
              </a:tr>
              <a:tr h="370840">
                <a:tc>
                  <a:txBody>
                    <a:bodyPr/>
                    <a:lstStyle/>
                    <a:p>
                      <a:r>
                        <a:rPr lang="en-US" sz="1000" dirty="0">
                          <a:solidFill>
                            <a:schemeClr val="bg1"/>
                          </a:solidFill>
                        </a:rPr>
                        <a:t>Without sepsis</a:t>
                      </a:r>
                    </a:p>
                  </a:txBody>
                  <a:tcPr/>
                </a:tc>
                <a:extLst>
                  <a:ext uri="{0D108BD9-81ED-4DB2-BD59-A6C34878D82A}">
                    <a16:rowId xmlns:a16="http://schemas.microsoft.com/office/drawing/2014/main" val="2094738017"/>
                  </a:ext>
                </a:extLst>
              </a:tr>
            </a:tbl>
          </a:graphicData>
        </a:graphic>
      </p:graphicFrame>
      <p:sp>
        <p:nvSpPr>
          <p:cNvPr id="83" name="Rectangle 82">
            <a:extLst>
              <a:ext uri="{FF2B5EF4-FFF2-40B4-BE49-F238E27FC236}">
                <a16:creationId xmlns:a16="http://schemas.microsoft.com/office/drawing/2014/main" id="{9C4DFB2E-E0D7-4311-A8BB-EDF682BE0C77}"/>
              </a:ext>
            </a:extLst>
          </p:cNvPr>
          <p:cNvSpPr/>
          <p:nvPr/>
        </p:nvSpPr>
        <p:spPr>
          <a:xfrm>
            <a:off x="7950918" y="5927237"/>
            <a:ext cx="1431017" cy="36933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output</a:t>
            </a:r>
          </a:p>
        </p:txBody>
      </p:sp>
      <p:sp>
        <p:nvSpPr>
          <p:cNvPr id="84" name="TextBox 83">
            <a:extLst>
              <a:ext uri="{FF2B5EF4-FFF2-40B4-BE49-F238E27FC236}">
                <a16:creationId xmlns:a16="http://schemas.microsoft.com/office/drawing/2014/main" id="{57A8E611-C25B-40CD-9CEE-584BF9B5E521}"/>
              </a:ext>
            </a:extLst>
          </p:cNvPr>
          <p:cNvSpPr txBox="1"/>
          <p:nvPr/>
        </p:nvSpPr>
        <p:spPr>
          <a:xfrm rot="5400000">
            <a:off x="4238276" y="4182092"/>
            <a:ext cx="158324" cy="369332"/>
          </a:xfrm>
          <a:prstGeom prst="rect">
            <a:avLst/>
          </a:prstGeom>
          <a:noFill/>
        </p:spPr>
        <p:txBody>
          <a:bodyPr wrap="square" rtlCol="0">
            <a:spAutoFit/>
          </a:bodyPr>
          <a:lstStyle/>
          <a:p>
            <a:r>
              <a:rPr lang="en-US" dirty="0"/>
              <a:t>…</a:t>
            </a:r>
          </a:p>
        </p:txBody>
      </p:sp>
      <p:sp>
        <p:nvSpPr>
          <p:cNvPr id="85" name="Arrow: Right 84">
            <a:extLst>
              <a:ext uri="{FF2B5EF4-FFF2-40B4-BE49-F238E27FC236}">
                <a16:creationId xmlns:a16="http://schemas.microsoft.com/office/drawing/2014/main" id="{742CF7C9-5BD4-4B84-9C10-BC44FEC639A4}"/>
              </a:ext>
            </a:extLst>
          </p:cNvPr>
          <p:cNvSpPr/>
          <p:nvPr/>
        </p:nvSpPr>
        <p:spPr>
          <a:xfrm>
            <a:off x="738419" y="6452804"/>
            <a:ext cx="9144000" cy="26155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Arrow: Right 85">
            <a:extLst>
              <a:ext uri="{FF2B5EF4-FFF2-40B4-BE49-F238E27FC236}">
                <a16:creationId xmlns:a16="http://schemas.microsoft.com/office/drawing/2014/main" id="{7691C061-8D32-4BFB-AFD7-3D65BDA358B0}"/>
              </a:ext>
            </a:extLst>
          </p:cNvPr>
          <p:cNvSpPr/>
          <p:nvPr/>
        </p:nvSpPr>
        <p:spPr>
          <a:xfrm rot="16200000">
            <a:off x="-1751701" y="4020396"/>
            <a:ext cx="4994205" cy="24813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EB6C421B-92A2-40EC-844B-9094F94BC83A}"/>
              </a:ext>
            </a:extLst>
          </p:cNvPr>
          <p:cNvSpPr txBox="1"/>
          <p:nvPr/>
        </p:nvSpPr>
        <p:spPr>
          <a:xfrm>
            <a:off x="9189318" y="6197778"/>
            <a:ext cx="66524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time</a:t>
            </a:r>
          </a:p>
        </p:txBody>
      </p:sp>
      <p:sp>
        <p:nvSpPr>
          <p:cNvPr id="88" name="TextBox 87">
            <a:extLst>
              <a:ext uri="{FF2B5EF4-FFF2-40B4-BE49-F238E27FC236}">
                <a16:creationId xmlns:a16="http://schemas.microsoft.com/office/drawing/2014/main" id="{BD60BB30-0558-4FA1-8642-64DD34F7D1AE}"/>
              </a:ext>
            </a:extLst>
          </p:cNvPr>
          <p:cNvSpPr txBox="1"/>
          <p:nvPr/>
        </p:nvSpPr>
        <p:spPr>
          <a:xfrm>
            <a:off x="78643" y="1494839"/>
            <a:ext cx="65127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data</a:t>
            </a:r>
          </a:p>
        </p:txBody>
      </p:sp>
      <mc:AlternateContent xmlns:mc="http://schemas.openxmlformats.org/markup-compatibility/2006" xmlns:a14="http://schemas.microsoft.com/office/drawing/2010/main">
        <mc:Choice Requires="a14">
          <p:sp>
            <p:nvSpPr>
              <p:cNvPr id="89" name="Oval 88">
                <a:extLst>
                  <a:ext uri="{FF2B5EF4-FFF2-40B4-BE49-F238E27FC236}">
                    <a16:creationId xmlns:a16="http://schemas.microsoft.com/office/drawing/2014/main" id="{0E9A014E-0855-4A29-808B-694A27DD73E8}"/>
                  </a:ext>
                </a:extLst>
              </p:cNvPr>
              <p:cNvSpPr/>
              <p:nvPr/>
            </p:nvSpPr>
            <p:spPr>
              <a:xfrm>
                <a:off x="6848043" y="3530967"/>
                <a:ext cx="429866" cy="290513"/>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ctrlPr>
                            <a:rPr lang="pt-BR" sz="400" i="1" smtClean="0">
                              <a:solidFill>
                                <a:schemeClr val="tx1"/>
                              </a:solidFill>
                              <a:latin typeface="Cambria Math" panose="02040503050406030204" pitchFamily="18" charset="0"/>
                            </a:rPr>
                          </m:ctrlPr>
                        </m:naryPr>
                        <m:sub>
                          <m:r>
                            <m:rPr>
                              <m:brk m:alnAt="23"/>
                            </m:rPr>
                            <a:rPr lang="en-US" sz="400" b="0" i="1" smtClean="0">
                              <a:solidFill>
                                <a:schemeClr val="tx1"/>
                              </a:solidFill>
                              <a:latin typeface="Cambria Math" panose="02040503050406030204" pitchFamily="18" charset="0"/>
                            </a:rPr>
                            <m:t>𝑖</m:t>
                          </m:r>
                        </m:sub>
                        <m:sup>
                          <m:r>
                            <a:rPr lang="en-US" sz="400" b="0" i="1" smtClean="0">
                              <a:solidFill>
                                <a:schemeClr val="tx1"/>
                              </a:solidFill>
                              <a:latin typeface="Cambria Math" panose="02040503050406030204" pitchFamily="18" charset="0"/>
                            </a:rPr>
                            <m:t>𝑛</m:t>
                          </m:r>
                        </m:sup>
                        <m:e>
                          <m:r>
                            <a:rPr lang="en-US" sz="400" b="0" i="1" smtClean="0">
                              <a:solidFill>
                                <a:schemeClr val="tx1"/>
                              </a:solidFill>
                              <a:latin typeface="Cambria Math" panose="02040503050406030204" pitchFamily="18" charset="0"/>
                            </a:rPr>
                            <m:t>𝑤𝑖𝑥𝑖</m:t>
                          </m:r>
                          <m:r>
                            <a:rPr lang="en-US" sz="400" b="0" i="1" smtClean="0">
                              <a:solidFill>
                                <a:schemeClr val="tx1"/>
                              </a:solidFill>
                              <a:latin typeface="Cambria Math" panose="02040503050406030204" pitchFamily="18" charset="0"/>
                            </a:rPr>
                            <m:t>+</m:t>
                          </m:r>
                          <m:r>
                            <a:rPr lang="en-US" sz="400" b="0" i="1" smtClean="0">
                              <a:solidFill>
                                <a:schemeClr val="tx1"/>
                              </a:solidFill>
                              <a:latin typeface="Cambria Math" panose="02040503050406030204" pitchFamily="18" charset="0"/>
                            </a:rPr>
                            <m:t>𝑏</m:t>
                          </m:r>
                        </m:e>
                      </m:nary>
                    </m:oMath>
                  </m:oMathPara>
                </a14:m>
                <a:endParaRPr lang="en-US" sz="400" dirty="0">
                  <a:solidFill>
                    <a:schemeClr val="tx1"/>
                  </a:solidFill>
                </a:endParaRPr>
              </a:p>
            </p:txBody>
          </p:sp>
        </mc:Choice>
        <mc:Fallback xmlns="">
          <p:sp>
            <p:nvSpPr>
              <p:cNvPr id="89" name="Oval 88">
                <a:extLst>
                  <a:ext uri="{FF2B5EF4-FFF2-40B4-BE49-F238E27FC236}">
                    <a16:creationId xmlns:a16="http://schemas.microsoft.com/office/drawing/2014/main" id="{0E9A014E-0855-4A29-808B-694A27DD73E8}"/>
                  </a:ext>
                </a:extLst>
              </p:cNvPr>
              <p:cNvSpPr>
                <a:spLocks noRot="1" noChangeAspect="1" noMove="1" noResize="1" noEditPoints="1" noAdjustHandles="1" noChangeArrowheads="1" noChangeShapeType="1" noTextEdit="1"/>
              </p:cNvSpPr>
              <p:nvPr/>
            </p:nvSpPr>
            <p:spPr>
              <a:xfrm>
                <a:off x="6848043" y="3530967"/>
                <a:ext cx="429866" cy="290513"/>
              </a:xfrm>
              <a:prstGeom prst="ellipse">
                <a:avLst/>
              </a:prstGeom>
              <a:blipFill>
                <a:blip r:embed="rId6"/>
                <a:stretch>
                  <a:fillRect l="-26761" t="-47917" b="-87500"/>
                </a:stretch>
              </a:blipFill>
              <a:ln>
                <a:noFill/>
              </a:ln>
            </p:spPr>
            <p:txBody>
              <a:bodyPr/>
              <a:lstStyle/>
              <a:p>
                <a:r>
                  <a:rPr lang="en-US">
                    <a:noFill/>
                  </a:rPr>
                  <a:t> </a:t>
                </a:r>
              </a:p>
            </p:txBody>
          </p:sp>
        </mc:Fallback>
      </mc:AlternateContent>
      <p:sp>
        <p:nvSpPr>
          <p:cNvPr id="90" name="TextBox 89">
            <a:extLst>
              <a:ext uri="{FF2B5EF4-FFF2-40B4-BE49-F238E27FC236}">
                <a16:creationId xmlns:a16="http://schemas.microsoft.com/office/drawing/2014/main" id="{DAB86CBA-3AB8-4F40-94D1-7A97AC1E06F6}"/>
              </a:ext>
            </a:extLst>
          </p:cNvPr>
          <p:cNvSpPr txBox="1"/>
          <p:nvPr/>
        </p:nvSpPr>
        <p:spPr>
          <a:xfrm>
            <a:off x="2524991" y="2740900"/>
            <a:ext cx="522586" cy="246221"/>
          </a:xfrm>
          <a:prstGeom prst="rect">
            <a:avLst/>
          </a:prstGeom>
          <a:noFill/>
        </p:spPr>
        <p:txBody>
          <a:bodyPr wrap="square" rtlCol="0">
            <a:spAutoFit/>
          </a:bodyPr>
          <a:lstStyle/>
          <a:p>
            <a:r>
              <a:rPr lang="en-US" sz="1000" dirty="0"/>
              <a:t>x1</a:t>
            </a:r>
          </a:p>
        </p:txBody>
      </p:sp>
      <p:sp>
        <p:nvSpPr>
          <p:cNvPr id="91" name="TextBox 90">
            <a:extLst>
              <a:ext uri="{FF2B5EF4-FFF2-40B4-BE49-F238E27FC236}">
                <a16:creationId xmlns:a16="http://schemas.microsoft.com/office/drawing/2014/main" id="{18E4F211-B0EB-45B7-A6D3-9E99D1458165}"/>
              </a:ext>
            </a:extLst>
          </p:cNvPr>
          <p:cNvSpPr txBox="1"/>
          <p:nvPr/>
        </p:nvSpPr>
        <p:spPr>
          <a:xfrm>
            <a:off x="2448791" y="4616243"/>
            <a:ext cx="522586" cy="246221"/>
          </a:xfrm>
          <a:prstGeom prst="rect">
            <a:avLst/>
          </a:prstGeom>
          <a:noFill/>
        </p:spPr>
        <p:txBody>
          <a:bodyPr wrap="square" rtlCol="0">
            <a:spAutoFit/>
          </a:bodyPr>
          <a:lstStyle/>
          <a:p>
            <a:r>
              <a:rPr lang="en-US" sz="1000" dirty="0"/>
              <a:t>x10</a:t>
            </a:r>
          </a:p>
        </p:txBody>
      </p:sp>
      <p:sp>
        <p:nvSpPr>
          <p:cNvPr id="92" name="TextBox 91">
            <a:extLst>
              <a:ext uri="{FF2B5EF4-FFF2-40B4-BE49-F238E27FC236}">
                <a16:creationId xmlns:a16="http://schemas.microsoft.com/office/drawing/2014/main" id="{0AD8DA40-4951-4CA4-ACB0-BCA6348E16E6}"/>
              </a:ext>
            </a:extLst>
          </p:cNvPr>
          <p:cNvSpPr txBox="1"/>
          <p:nvPr/>
        </p:nvSpPr>
        <p:spPr>
          <a:xfrm>
            <a:off x="3045565" y="3040500"/>
            <a:ext cx="522586" cy="246221"/>
          </a:xfrm>
          <a:prstGeom prst="rect">
            <a:avLst/>
          </a:prstGeom>
          <a:noFill/>
        </p:spPr>
        <p:txBody>
          <a:bodyPr wrap="square" rtlCol="0">
            <a:spAutoFit/>
          </a:bodyPr>
          <a:lstStyle/>
          <a:p>
            <a:r>
              <a:rPr lang="en-US" sz="1000" dirty="0"/>
              <a:t>w1</a:t>
            </a:r>
          </a:p>
        </p:txBody>
      </p:sp>
      <p:sp>
        <p:nvSpPr>
          <p:cNvPr id="93" name="TextBox 92">
            <a:extLst>
              <a:ext uri="{FF2B5EF4-FFF2-40B4-BE49-F238E27FC236}">
                <a16:creationId xmlns:a16="http://schemas.microsoft.com/office/drawing/2014/main" id="{71678FA3-E383-4F47-8B79-C5134F46423E}"/>
              </a:ext>
            </a:extLst>
          </p:cNvPr>
          <p:cNvSpPr txBox="1"/>
          <p:nvPr/>
        </p:nvSpPr>
        <p:spPr>
          <a:xfrm>
            <a:off x="3045565" y="4273487"/>
            <a:ext cx="522586" cy="246221"/>
          </a:xfrm>
          <a:prstGeom prst="rect">
            <a:avLst/>
          </a:prstGeom>
          <a:noFill/>
        </p:spPr>
        <p:txBody>
          <a:bodyPr wrap="square" rtlCol="0">
            <a:spAutoFit/>
          </a:bodyPr>
          <a:lstStyle/>
          <a:p>
            <a:r>
              <a:rPr lang="en-US" sz="1000" dirty="0"/>
              <a:t>w10</a:t>
            </a:r>
          </a:p>
        </p:txBody>
      </p:sp>
      <mc:AlternateContent xmlns:mc="http://schemas.openxmlformats.org/markup-compatibility/2006" xmlns:a14="http://schemas.microsoft.com/office/drawing/2010/main">
        <mc:Choice Requires="a14">
          <p:sp>
            <p:nvSpPr>
              <p:cNvPr id="94" name="Oval 93">
                <a:extLst>
                  <a:ext uri="{FF2B5EF4-FFF2-40B4-BE49-F238E27FC236}">
                    <a16:creationId xmlns:a16="http://schemas.microsoft.com/office/drawing/2014/main" id="{99040187-FD76-460E-A8A0-841E65D420CA}"/>
                  </a:ext>
                </a:extLst>
              </p:cNvPr>
              <p:cNvSpPr/>
              <p:nvPr/>
            </p:nvSpPr>
            <p:spPr>
              <a:xfrm>
                <a:off x="3403077" y="3655166"/>
                <a:ext cx="429866" cy="290513"/>
              </a:xfrm>
              <a:prstGeom prst="ellipse">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ctrlPr>
                            <a:rPr lang="pt-BR" sz="400" i="1" smtClean="0">
                              <a:solidFill>
                                <a:schemeClr val="tx1"/>
                              </a:solidFill>
                              <a:latin typeface="Cambria Math" panose="02040503050406030204" pitchFamily="18" charset="0"/>
                            </a:rPr>
                          </m:ctrlPr>
                        </m:naryPr>
                        <m:sub>
                          <m:r>
                            <m:rPr>
                              <m:brk m:alnAt="23"/>
                            </m:rPr>
                            <a:rPr lang="en-US" sz="400" b="0" i="1" smtClean="0">
                              <a:solidFill>
                                <a:schemeClr val="tx1"/>
                              </a:solidFill>
                              <a:latin typeface="Cambria Math" panose="02040503050406030204" pitchFamily="18" charset="0"/>
                            </a:rPr>
                            <m:t>𝑖</m:t>
                          </m:r>
                        </m:sub>
                        <m:sup>
                          <m:r>
                            <a:rPr lang="en-US" sz="400" b="0" i="1" smtClean="0">
                              <a:solidFill>
                                <a:schemeClr val="tx1"/>
                              </a:solidFill>
                              <a:latin typeface="Cambria Math" panose="02040503050406030204" pitchFamily="18" charset="0"/>
                            </a:rPr>
                            <m:t>𝑛</m:t>
                          </m:r>
                        </m:sup>
                        <m:e>
                          <m:r>
                            <a:rPr lang="en-US" sz="400" b="0" i="1" smtClean="0">
                              <a:solidFill>
                                <a:schemeClr val="tx1"/>
                              </a:solidFill>
                              <a:latin typeface="Cambria Math" panose="02040503050406030204" pitchFamily="18" charset="0"/>
                            </a:rPr>
                            <m:t>𝑤𝑖𝑥𝑖</m:t>
                          </m:r>
                          <m:r>
                            <a:rPr lang="en-US" sz="400" b="0" i="1" smtClean="0">
                              <a:solidFill>
                                <a:schemeClr val="tx1"/>
                              </a:solidFill>
                              <a:latin typeface="Cambria Math" panose="02040503050406030204" pitchFamily="18" charset="0"/>
                            </a:rPr>
                            <m:t>+</m:t>
                          </m:r>
                          <m:r>
                            <a:rPr lang="en-US" sz="400" b="0" i="1" smtClean="0">
                              <a:solidFill>
                                <a:schemeClr val="tx1"/>
                              </a:solidFill>
                              <a:latin typeface="Cambria Math" panose="02040503050406030204" pitchFamily="18" charset="0"/>
                            </a:rPr>
                            <m:t>𝑏</m:t>
                          </m:r>
                        </m:e>
                      </m:nary>
                    </m:oMath>
                  </m:oMathPara>
                </a14:m>
                <a:endParaRPr lang="en-US" sz="400" dirty="0">
                  <a:solidFill>
                    <a:schemeClr val="tx1"/>
                  </a:solidFill>
                </a:endParaRPr>
              </a:p>
            </p:txBody>
          </p:sp>
        </mc:Choice>
        <mc:Fallback xmlns="">
          <p:sp>
            <p:nvSpPr>
              <p:cNvPr id="94" name="Oval 93">
                <a:extLst>
                  <a:ext uri="{FF2B5EF4-FFF2-40B4-BE49-F238E27FC236}">
                    <a16:creationId xmlns:a16="http://schemas.microsoft.com/office/drawing/2014/main" id="{99040187-FD76-460E-A8A0-841E65D420CA}"/>
                  </a:ext>
                </a:extLst>
              </p:cNvPr>
              <p:cNvSpPr>
                <a:spLocks noRot="1" noChangeAspect="1" noMove="1" noResize="1" noEditPoints="1" noAdjustHandles="1" noChangeArrowheads="1" noChangeShapeType="1" noTextEdit="1"/>
              </p:cNvSpPr>
              <p:nvPr/>
            </p:nvSpPr>
            <p:spPr>
              <a:xfrm>
                <a:off x="3403077" y="3655166"/>
                <a:ext cx="429866" cy="290513"/>
              </a:xfrm>
              <a:prstGeom prst="ellipse">
                <a:avLst/>
              </a:prstGeom>
              <a:blipFill>
                <a:blip r:embed="rId7"/>
                <a:stretch>
                  <a:fillRect l="-26761" t="-51064" b="-89362"/>
                </a:stretch>
              </a:blipFill>
              <a:ln>
                <a:noFill/>
              </a:ln>
            </p:spPr>
            <p:txBody>
              <a:bodyPr/>
              <a:lstStyle/>
              <a:p>
                <a:r>
                  <a:rPr lang="en-US">
                    <a:noFill/>
                  </a:rPr>
                  <a:t> </a:t>
                </a:r>
              </a:p>
            </p:txBody>
          </p:sp>
        </mc:Fallback>
      </mc:AlternateContent>
      <p:sp>
        <p:nvSpPr>
          <p:cNvPr id="95" name="TextBox 94">
            <a:extLst>
              <a:ext uri="{FF2B5EF4-FFF2-40B4-BE49-F238E27FC236}">
                <a16:creationId xmlns:a16="http://schemas.microsoft.com/office/drawing/2014/main" id="{CD7C3E9D-4E56-4729-A818-34A43CFE2A77}"/>
              </a:ext>
            </a:extLst>
          </p:cNvPr>
          <p:cNvSpPr txBox="1"/>
          <p:nvPr/>
        </p:nvSpPr>
        <p:spPr>
          <a:xfrm>
            <a:off x="6155686" y="3275219"/>
            <a:ext cx="522586" cy="246221"/>
          </a:xfrm>
          <a:prstGeom prst="rect">
            <a:avLst/>
          </a:prstGeom>
          <a:noFill/>
        </p:spPr>
        <p:txBody>
          <a:bodyPr wrap="square" rtlCol="0">
            <a:spAutoFit/>
          </a:bodyPr>
          <a:lstStyle/>
          <a:p>
            <a:r>
              <a:rPr lang="en-US" sz="1000" dirty="0"/>
              <a:t>x1</a:t>
            </a:r>
          </a:p>
        </p:txBody>
      </p:sp>
      <p:sp>
        <p:nvSpPr>
          <p:cNvPr id="96" name="TextBox 95">
            <a:extLst>
              <a:ext uri="{FF2B5EF4-FFF2-40B4-BE49-F238E27FC236}">
                <a16:creationId xmlns:a16="http://schemas.microsoft.com/office/drawing/2014/main" id="{76E53689-A07D-4126-B624-1E276A230C61}"/>
              </a:ext>
            </a:extLst>
          </p:cNvPr>
          <p:cNvSpPr txBox="1"/>
          <p:nvPr/>
        </p:nvSpPr>
        <p:spPr>
          <a:xfrm>
            <a:off x="6080338" y="3847624"/>
            <a:ext cx="522586" cy="246221"/>
          </a:xfrm>
          <a:prstGeom prst="rect">
            <a:avLst/>
          </a:prstGeom>
          <a:noFill/>
        </p:spPr>
        <p:txBody>
          <a:bodyPr wrap="square" rtlCol="0">
            <a:spAutoFit/>
          </a:bodyPr>
          <a:lstStyle/>
          <a:p>
            <a:r>
              <a:rPr lang="en-US" sz="1000" dirty="0"/>
              <a:t>x</a:t>
            </a:r>
            <a:r>
              <a:rPr lang="en-US" sz="700" dirty="0"/>
              <a:t>n</a:t>
            </a:r>
            <a:endParaRPr lang="en-US" sz="1000" dirty="0"/>
          </a:p>
        </p:txBody>
      </p:sp>
      <p:sp>
        <p:nvSpPr>
          <p:cNvPr id="97" name="TextBox 96">
            <a:extLst>
              <a:ext uri="{FF2B5EF4-FFF2-40B4-BE49-F238E27FC236}">
                <a16:creationId xmlns:a16="http://schemas.microsoft.com/office/drawing/2014/main" id="{31562D45-1FEB-4F0E-BAD9-D7992ABFFF70}"/>
              </a:ext>
            </a:extLst>
          </p:cNvPr>
          <p:cNvSpPr txBox="1"/>
          <p:nvPr/>
        </p:nvSpPr>
        <p:spPr>
          <a:xfrm>
            <a:off x="6584556" y="3340132"/>
            <a:ext cx="522586" cy="246221"/>
          </a:xfrm>
          <a:prstGeom prst="rect">
            <a:avLst/>
          </a:prstGeom>
          <a:noFill/>
        </p:spPr>
        <p:txBody>
          <a:bodyPr wrap="square" rtlCol="0">
            <a:spAutoFit/>
          </a:bodyPr>
          <a:lstStyle/>
          <a:p>
            <a:r>
              <a:rPr lang="en-US" sz="1000" dirty="0"/>
              <a:t>w1</a:t>
            </a:r>
          </a:p>
        </p:txBody>
      </p:sp>
      <p:sp>
        <p:nvSpPr>
          <p:cNvPr id="98" name="TextBox 97">
            <a:extLst>
              <a:ext uri="{FF2B5EF4-FFF2-40B4-BE49-F238E27FC236}">
                <a16:creationId xmlns:a16="http://schemas.microsoft.com/office/drawing/2014/main" id="{C8E0D2C6-F9BE-4516-AF75-DB582180C0A3}"/>
              </a:ext>
            </a:extLst>
          </p:cNvPr>
          <p:cNvSpPr txBox="1"/>
          <p:nvPr/>
        </p:nvSpPr>
        <p:spPr>
          <a:xfrm>
            <a:off x="6588323" y="3827571"/>
            <a:ext cx="522586" cy="246221"/>
          </a:xfrm>
          <a:prstGeom prst="rect">
            <a:avLst/>
          </a:prstGeom>
          <a:noFill/>
        </p:spPr>
        <p:txBody>
          <a:bodyPr wrap="square" rtlCol="0">
            <a:spAutoFit/>
          </a:bodyPr>
          <a:lstStyle/>
          <a:p>
            <a:r>
              <a:rPr lang="en-US" sz="1000" dirty="0"/>
              <a:t>w</a:t>
            </a:r>
            <a:r>
              <a:rPr lang="en-US" sz="700" dirty="0"/>
              <a:t>n</a:t>
            </a:r>
            <a:endParaRPr lang="en-US" sz="1000" dirty="0"/>
          </a:p>
        </p:txBody>
      </p:sp>
      <p:sp>
        <p:nvSpPr>
          <p:cNvPr id="99" name="Left Brace 98">
            <a:extLst>
              <a:ext uri="{FF2B5EF4-FFF2-40B4-BE49-F238E27FC236}">
                <a16:creationId xmlns:a16="http://schemas.microsoft.com/office/drawing/2014/main" id="{19415BAC-7B50-44B6-AB96-C7E47ACD747D}"/>
              </a:ext>
            </a:extLst>
          </p:cNvPr>
          <p:cNvSpPr/>
          <p:nvPr/>
        </p:nvSpPr>
        <p:spPr>
          <a:xfrm rot="5400000">
            <a:off x="5007284" y="1137469"/>
            <a:ext cx="251225" cy="200024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0" name="TextBox 99">
            <a:extLst>
              <a:ext uri="{FF2B5EF4-FFF2-40B4-BE49-F238E27FC236}">
                <a16:creationId xmlns:a16="http://schemas.microsoft.com/office/drawing/2014/main" id="{5584371F-AD89-447D-BBD8-B3DF03B1BD60}"/>
              </a:ext>
            </a:extLst>
          </p:cNvPr>
          <p:cNvSpPr txBox="1"/>
          <p:nvPr/>
        </p:nvSpPr>
        <p:spPr>
          <a:xfrm>
            <a:off x="5030412" y="1808886"/>
            <a:ext cx="522586" cy="246221"/>
          </a:xfrm>
          <a:prstGeom prst="rect">
            <a:avLst/>
          </a:prstGeom>
          <a:noFill/>
        </p:spPr>
        <p:txBody>
          <a:bodyPr wrap="square" rtlCol="0">
            <a:spAutoFit/>
          </a:bodyPr>
          <a:lstStyle/>
          <a:p>
            <a:r>
              <a:rPr lang="en-US" sz="1000" dirty="0"/>
              <a:t>p</a:t>
            </a:r>
          </a:p>
        </p:txBody>
      </p:sp>
      <p:sp>
        <p:nvSpPr>
          <p:cNvPr id="101" name="Left Brace 100">
            <a:extLst>
              <a:ext uri="{FF2B5EF4-FFF2-40B4-BE49-F238E27FC236}">
                <a16:creationId xmlns:a16="http://schemas.microsoft.com/office/drawing/2014/main" id="{9B0F0A92-42CB-4B4B-A35E-1669F4ACCA9C}"/>
              </a:ext>
            </a:extLst>
          </p:cNvPr>
          <p:cNvSpPr/>
          <p:nvPr/>
        </p:nvSpPr>
        <p:spPr>
          <a:xfrm rot="10800000">
            <a:off x="6017125" y="2292184"/>
            <a:ext cx="291554" cy="26854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02" name="Straight Arrow Connector 101">
            <a:extLst>
              <a:ext uri="{FF2B5EF4-FFF2-40B4-BE49-F238E27FC236}">
                <a16:creationId xmlns:a16="http://schemas.microsoft.com/office/drawing/2014/main" id="{F1AC217F-E278-4F4B-A96A-6BA24986A9BE}"/>
              </a:ext>
            </a:extLst>
          </p:cNvPr>
          <p:cNvCxnSpPr/>
          <p:nvPr/>
        </p:nvCxnSpPr>
        <p:spPr>
          <a:xfrm>
            <a:off x="6162901" y="2679345"/>
            <a:ext cx="9000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TextBox 102">
            <a:extLst>
              <a:ext uri="{FF2B5EF4-FFF2-40B4-BE49-F238E27FC236}">
                <a16:creationId xmlns:a16="http://schemas.microsoft.com/office/drawing/2014/main" id="{293D447C-B2AB-4ADE-B797-471D1435696D}"/>
              </a:ext>
            </a:extLst>
          </p:cNvPr>
          <p:cNvSpPr txBox="1"/>
          <p:nvPr/>
        </p:nvSpPr>
        <p:spPr>
          <a:xfrm>
            <a:off x="7016616" y="2547178"/>
            <a:ext cx="522586" cy="246221"/>
          </a:xfrm>
          <a:prstGeom prst="rect">
            <a:avLst/>
          </a:prstGeom>
          <a:noFill/>
        </p:spPr>
        <p:txBody>
          <a:bodyPr wrap="square" rtlCol="0">
            <a:spAutoFit/>
          </a:bodyPr>
          <a:lstStyle/>
          <a:p>
            <a:r>
              <a:rPr lang="en-US" sz="1000" dirty="0"/>
              <a:t>n</a:t>
            </a:r>
          </a:p>
        </p:txBody>
      </p:sp>
    </p:spTree>
    <p:extLst>
      <p:ext uri="{BB962C8B-B14F-4D97-AF65-F5344CB8AC3E}">
        <p14:creationId xmlns:p14="http://schemas.microsoft.com/office/powerpoint/2010/main" val="3648022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0BA6A-0B6C-479E-B090-1BC629B76A5A}"/>
              </a:ext>
            </a:extLst>
          </p:cNvPr>
          <p:cNvPicPr>
            <a:picLocks noChangeAspect="1"/>
          </p:cNvPicPr>
          <p:nvPr/>
        </p:nvPicPr>
        <p:blipFill>
          <a:blip r:embed="rId2"/>
          <a:stretch>
            <a:fillRect/>
          </a:stretch>
        </p:blipFill>
        <p:spPr>
          <a:xfrm>
            <a:off x="1" y="0"/>
            <a:ext cx="12192000" cy="1333500"/>
          </a:xfrm>
          <a:prstGeom prst="rect">
            <a:avLst/>
          </a:prstGeom>
        </p:spPr>
      </p:pic>
      <p:sp>
        <p:nvSpPr>
          <p:cNvPr id="4" name="Rectangle 3">
            <a:extLst>
              <a:ext uri="{FF2B5EF4-FFF2-40B4-BE49-F238E27FC236}">
                <a16:creationId xmlns:a16="http://schemas.microsoft.com/office/drawing/2014/main" id="{615F8799-B1B1-4370-91DF-38A740D987B4}"/>
              </a:ext>
            </a:extLst>
          </p:cNvPr>
          <p:cNvSpPr/>
          <p:nvPr/>
        </p:nvSpPr>
        <p:spPr>
          <a:xfrm>
            <a:off x="10719875" y="1333500"/>
            <a:ext cx="1379845" cy="5524500"/>
          </a:xfrm>
          <a:prstGeom prst="rect">
            <a:avLst/>
          </a:prstGeom>
          <a:solidFill>
            <a:srgbClr val="3D485D"/>
          </a:solidFill>
          <a:ln>
            <a:noFill/>
          </a:ln>
        </p:spPr>
        <p:style>
          <a:lnRef idx="2">
            <a:schemeClr val="accent3"/>
          </a:lnRef>
          <a:fillRef idx="1001">
            <a:schemeClr val="dk2"/>
          </a:fillRef>
          <a:effectRef idx="0">
            <a:schemeClr val="accent3"/>
          </a:effectRef>
          <a:fontRef idx="minor">
            <a:schemeClr val="dk1"/>
          </a:fontRef>
        </p:style>
        <p:txBody>
          <a:bodyPr rtlCol="0" anchor="ctr"/>
          <a:lstStyle/>
          <a:p>
            <a:pPr algn="ctr"/>
            <a:endParaRPr lang="en-US"/>
          </a:p>
        </p:txBody>
      </p:sp>
      <p:grpSp>
        <p:nvGrpSpPr>
          <p:cNvPr id="5" name="Group 4">
            <a:extLst>
              <a:ext uri="{FF2B5EF4-FFF2-40B4-BE49-F238E27FC236}">
                <a16:creationId xmlns:a16="http://schemas.microsoft.com/office/drawing/2014/main" id="{D97E788C-E5D1-4B31-98EC-164B705942CE}"/>
              </a:ext>
            </a:extLst>
          </p:cNvPr>
          <p:cNvGrpSpPr/>
          <p:nvPr/>
        </p:nvGrpSpPr>
        <p:grpSpPr>
          <a:xfrm rot="5400000">
            <a:off x="10738076" y="603648"/>
            <a:ext cx="731520" cy="2209885"/>
            <a:chOff x="906464" y="1800225"/>
            <a:chExt cx="1441449" cy="2470149"/>
          </a:xfrm>
          <a:gradFill>
            <a:gsLst>
              <a:gs pos="50000">
                <a:srgbClr val="39AEB5"/>
              </a:gs>
              <a:gs pos="0">
                <a:srgbClr val="39AEB5"/>
              </a:gs>
              <a:gs pos="100000">
                <a:srgbClr val="39AEB5"/>
              </a:gs>
            </a:gsLst>
            <a:lin ang="5400000" scaled="1"/>
          </a:gradFill>
        </p:grpSpPr>
        <p:sp>
          <p:nvSpPr>
            <p:cNvPr id="6" name="Freeform 153">
              <a:extLst>
                <a:ext uri="{FF2B5EF4-FFF2-40B4-BE49-F238E27FC236}">
                  <a16:creationId xmlns:a16="http://schemas.microsoft.com/office/drawing/2014/main" id="{3E19FBD6-3376-456E-AB8E-776C8592C77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2">
              <a:extLst>
                <a:ext uri="{FF2B5EF4-FFF2-40B4-BE49-F238E27FC236}">
                  <a16:creationId xmlns:a16="http://schemas.microsoft.com/office/drawing/2014/main" id="{C2D5B9C1-15FF-4BD9-B905-0B7A06FDAF32}"/>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8" name="Freeform 156">
              <a:extLst>
                <a:ext uri="{FF2B5EF4-FFF2-40B4-BE49-F238E27FC236}">
                  <a16:creationId xmlns:a16="http://schemas.microsoft.com/office/drawing/2014/main" id="{EFF48BDD-CF5C-4D5D-A93E-B015DB0897C5}"/>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8">
              <a:extLst>
                <a:ext uri="{FF2B5EF4-FFF2-40B4-BE49-F238E27FC236}">
                  <a16:creationId xmlns:a16="http://schemas.microsoft.com/office/drawing/2014/main" id="{6A45FEC6-CA35-4034-A345-27BE5697E0CB}"/>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0" name="Freeform 159">
              <a:extLst>
                <a:ext uri="{FF2B5EF4-FFF2-40B4-BE49-F238E27FC236}">
                  <a16:creationId xmlns:a16="http://schemas.microsoft.com/office/drawing/2014/main" id="{DACD4867-5330-44B8-9FB4-D0F93227AD7E}"/>
                </a:ext>
              </a:extLst>
            </p:cNvPr>
            <p:cNvSpPr>
              <a:spLocks/>
            </p:cNvSpPr>
            <p:nvPr/>
          </p:nvSpPr>
          <p:spPr bwMode="auto">
            <a:xfrm>
              <a:off x="906464" y="1800227"/>
              <a:ext cx="1317624"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234247A9-B69B-4C3E-BFD8-7F1830848B2E}"/>
              </a:ext>
            </a:extLst>
          </p:cNvPr>
          <p:cNvGrpSpPr/>
          <p:nvPr/>
        </p:nvGrpSpPr>
        <p:grpSpPr>
          <a:xfrm rot="5400000">
            <a:off x="10736486" y="1344184"/>
            <a:ext cx="731520" cy="2209885"/>
            <a:chOff x="906463" y="1800225"/>
            <a:chExt cx="1441450" cy="2470149"/>
          </a:xfrm>
          <a:gradFill>
            <a:gsLst>
              <a:gs pos="100000">
                <a:srgbClr val="39A4AC"/>
              </a:gs>
              <a:gs pos="0">
                <a:srgbClr val="39A4AC"/>
              </a:gs>
              <a:gs pos="50000">
                <a:srgbClr val="39A4AC"/>
              </a:gs>
            </a:gsLst>
            <a:lin ang="5400000" scaled="1"/>
          </a:gradFill>
        </p:grpSpPr>
        <p:sp>
          <p:nvSpPr>
            <p:cNvPr id="12" name="Freeform 153">
              <a:extLst>
                <a:ext uri="{FF2B5EF4-FFF2-40B4-BE49-F238E27FC236}">
                  <a16:creationId xmlns:a16="http://schemas.microsoft.com/office/drawing/2014/main" id="{3E5C3084-92A1-4929-B6B9-11AABBCD116E}"/>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2">
              <a:extLst>
                <a:ext uri="{FF2B5EF4-FFF2-40B4-BE49-F238E27FC236}">
                  <a16:creationId xmlns:a16="http://schemas.microsoft.com/office/drawing/2014/main" id="{B5F2BFCE-6B40-4F71-B3B0-2D7D7A574099}"/>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14" name="Freeform 156">
              <a:extLst>
                <a:ext uri="{FF2B5EF4-FFF2-40B4-BE49-F238E27FC236}">
                  <a16:creationId xmlns:a16="http://schemas.microsoft.com/office/drawing/2014/main" id="{EBDC1D9B-1518-4A8E-9191-2806833094DE}"/>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8">
              <a:extLst>
                <a:ext uri="{FF2B5EF4-FFF2-40B4-BE49-F238E27FC236}">
                  <a16:creationId xmlns:a16="http://schemas.microsoft.com/office/drawing/2014/main" id="{3975E609-519E-43FA-9FCC-080C8B0829E2}"/>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6" name="Freeform 159">
              <a:extLst>
                <a:ext uri="{FF2B5EF4-FFF2-40B4-BE49-F238E27FC236}">
                  <a16:creationId xmlns:a16="http://schemas.microsoft.com/office/drawing/2014/main" id="{7F3DA082-CC6C-47EB-A8EB-B25E715A71E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89D518D0-BCAB-4C0B-ABA3-FB6A5FF4DE16}"/>
              </a:ext>
            </a:extLst>
          </p:cNvPr>
          <p:cNvGrpSpPr/>
          <p:nvPr/>
        </p:nvGrpSpPr>
        <p:grpSpPr>
          <a:xfrm rot="5400000">
            <a:off x="10730671" y="2134613"/>
            <a:ext cx="731520" cy="2209885"/>
            <a:chOff x="906463" y="1800225"/>
            <a:chExt cx="1441450" cy="2470149"/>
          </a:xfrm>
          <a:gradFill>
            <a:gsLst>
              <a:gs pos="0">
                <a:srgbClr val="39AEB5"/>
              </a:gs>
              <a:gs pos="50000">
                <a:srgbClr val="39AEB5"/>
              </a:gs>
              <a:gs pos="100000">
                <a:srgbClr val="39AEB5"/>
              </a:gs>
            </a:gsLst>
            <a:lin ang="5400000" scaled="1"/>
          </a:gradFill>
        </p:grpSpPr>
        <p:sp>
          <p:nvSpPr>
            <p:cNvPr id="18" name="Freeform 153">
              <a:extLst>
                <a:ext uri="{FF2B5EF4-FFF2-40B4-BE49-F238E27FC236}">
                  <a16:creationId xmlns:a16="http://schemas.microsoft.com/office/drawing/2014/main" id="{B9875218-E593-43BB-B049-3336639D3A6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2">
              <a:extLst>
                <a:ext uri="{FF2B5EF4-FFF2-40B4-BE49-F238E27FC236}">
                  <a16:creationId xmlns:a16="http://schemas.microsoft.com/office/drawing/2014/main" id="{2212A03D-B77C-46B5-B92B-1FC8CE016CBF}"/>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0" name="Freeform 156">
              <a:extLst>
                <a:ext uri="{FF2B5EF4-FFF2-40B4-BE49-F238E27FC236}">
                  <a16:creationId xmlns:a16="http://schemas.microsoft.com/office/drawing/2014/main" id="{02880C92-8118-4641-84E7-3B6B52EBF8F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58">
              <a:extLst>
                <a:ext uri="{FF2B5EF4-FFF2-40B4-BE49-F238E27FC236}">
                  <a16:creationId xmlns:a16="http://schemas.microsoft.com/office/drawing/2014/main" id="{5AFB77BF-75DB-4A84-B6A0-A3EC5174AA06}"/>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2" name="Freeform 159">
              <a:extLst>
                <a:ext uri="{FF2B5EF4-FFF2-40B4-BE49-F238E27FC236}">
                  <a16:creationId xmlns:a16="http://schemas.microsoft.com/office/drawing/2014/main" id="{8C2ECFF3-8F6A-4BED-BC68-310040348B46}"/>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CBBF5B03-9902-48B4-B8AD-CC21541E550C}"/>
              </a:ext>
            </a:extLst>
          </p:cNvPr>
          <p:cNvGrpSpPr/>
          <p:nvPr/>
        </p:nvGrpSpPr>
        <p:grpSpPr>
          <a:xfrm rot="5400000">
            <a:off x="10735949" y="2937330"/>
            <a:ext cx="731520" cy="2209885"/>
            <a:chOff x="906463" y="1800225"/>
            <a:chExt cx="1441450" cy="2470149"/>
          </a:xfrm>
          <a:gradFill>
            <a:gsLst>
              <a:gs pos="0">
                <a:srgbClr val="39AEB5"/>
              </a:gs>
              <a:gs pos="50000">
                <a:srgbClr val="39AEB5"/>
              </a:gs>
              <a:gs pos="100000">
                <a:srgbClr val="39AEB5"/>
              </a:gs>
            </a:gsLst>
            <a:lin ang="5400000" scaled="1"/>
          </a:gradFill>
        </p:grpSpPr>
        <p:sp>
          <p:nvSpPr>
            <p:cNvPr id="24" name="Freeform 153">
              <a:extLst>
                <a:ext uri="{FF2B5EF4-FFF2-40B4-BE49-F238E27FC236}">
                  <a16:creationId xmlns:a16="http://schemas.microsoft.com/office/drawing/2014/main" id="{CB12E5E2-A3C6-4DB4-9B51-45F792B83CB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2">
              <a:extLst>
                <a:ext uri="{FF2B5EF4-FFF2-40B4-BE49-F238E27FC236}">
                  <a16:creationId xmlns:a16="http://schemas.microsoft.com/office/drawing/2014/main" id="{27F34F1B-8934-4D24-A1D8-67FAF79F900B}"/>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6" name="Freeform 156">
              <a:extLst>
                <a:ext uri="{FF2B5EF4-FFF2-40B4-BE49-F238E27FC236}">
                  <a16:creationId xmlns:a16="http://schemas.microsoft.com/office/drawing/2014/main" id="{8BECDD37-F438-44C3-884B-859F836811C7}"/>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8">
              <a:extLst>
                <a:ext uri="{FF2B5EF4-FFF2-40B4-BE49-F238E27FC236}">
                  <a16:creationId xmlns:a16="http://schemas.microsoft.com/office/drawing/2014/main" id="{11A6409B-8F54-489D-BF58-3F2EDFF4E239}"/>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8" name="Freeform 159">
              <a:extLst>
                <a:ext uri="{FF2B5EF4-FFF2-40B4-BE49-F238E27FC236}">
                  <a16:creationId xmlns:a16="http://schemas.microsoft.com/office/drawing/2014/main" id="{D1AD4CBF-90AF-49C6-8B99-21009F46E0DC}"/>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0C1C3AA8-7716-4381-8D23-5B95073A2C92}"/>
              </a:ext>
            </a:extLst>
          </p:cNvPr>
          <p:cNvGrpSpPr/>
          <p:nvPr/>
        </p:nvGrpSpPr>
        <p:grpSpPr>
          <a:xfrm rot="5400000">
            <a:off x="10734360" y="3720664"/>
            <a:ext cx="731520" cy="2209885"/>
            <a:chOff x="906463" y="1800225"/>
            <a:chExt cx="1441450" cy="2470149"/>
          </a:xfrm>
          <a:gradFill>
            <a:gsLst>
              <a:gs pos="0">
                <a:schemeClr val="bg1"/>
              </a:gs>
              <a:gs pos="50000">
                <a:schemeClr val="bg2">
                  <a:lumMod val="50000"/>
                </a:schemeClr>
              </a:gs>
              <a:gs pos="100000">
                <a:schemeClr val="bg2">
                  <a:lumMod val="10000"/>
                </a:schemeClr>
              </a:gs>
            </a:gsLst>
            <a:lin ang="5400000" scaled="1"/>
          </a:gradFill>
        </p:grpSpPr>
        <p:sp>
          <p:nvSpPr>
            <p:cNvPr id="30" name="Freeform 153">
              <a:extLst>
                <a:ext uri="{FF2B5EF4-FFF2-40B4-BE49-F238E27FC236}">
                  <a16:creationId xmlns:a16="http://schemas.microsoft.com/office/drawing/2014/main" id="{DA5003B9-5C89-40AA-8101-DA9C1044BA2C}"/>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2">
              <a:extLst>
                <a:ext uri="{FF2B5EF4-FFF2-40B4-BE49-F238E27FC236}">
                  <a16:creationId xmlns:a16="http://schemas.microsoft.com/office/drawing/2014/main" id="{B7609A16-D1DB-4A93-AB5C-F28F5672F145}"/>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2" name="Freeform 156">
              <a:extLst>
                <a:ext uri="{FF2B5EF4-FFF2-40B4-BE49-F238E27FC236}">
                  <a16:creationId xmlns:a16="http://schemas.microsoft.com/office/drawing/2014/main" id="{25ED93B0-D275-4826-B405-A7000C29EA41}"/>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58">
              <a:extLst>
                <a:ext uri="{FF2B5EF4-FFF2-40B4-BE49-F238E27FC236}">
                  <a16:creationId xmlns:a16="http://schemas.microsoft.com/office/drawing/2014/main" id="{4E080D33-0AE2-4BA4-B176-FA265C8AC57F}"/>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4" name="Freeform 159">
              <a:extLst>
                <a:ext uri="{FF2B5EF4-FFF2-40B4-BE49-F238E27FC236}">
                  <a16:creationId xmlns:a16="http://schemas.microsoft.com/office/drawing/2014/main" id="{0402EC92-389C-4897-B036-AD243DA68C09}"/>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07B59115-3746-4554-AB1F-477B1F4F9D48}"/>
              </a:ext>
            </a:extLst>
          </p:cNvPr>
          <p:cNvGrpSpPr/>
          <p:nvPr/>
        </p:nvGrpSpPr>
        <p:grpSpPr>
          <a:xfrm rot="5400000">
            <a:off x="10732770" y="4557005"/>
            <a:ext cx="731520" cy="2209885"/>
            <a:chOff x="906463" y="1800225"/>
            <a:chExt cx="1441450" cy="2470149"/>
          </a:xfrm>
          <a:gradFill>
            <a:gsLst>
              <a:gs pos="0">
                <a:srgbClr val="39AEB5"/>
              </a:gs>
              <a:gs pos="50000">
                <a:srgbClr val="39AEB5"/>
              </a:gs>
              <a:gs pos="100000">
                <a:srgbClr val="39AEB5"/>
              </a:gs>
            </a:gsLst>
            <a:lin ang="5400000" scaled="1"/>
          </a:gradFill>
        </p:grpSpPr>
        <p:sp>
          <p:nvSpPr>
            <p:cNvPr id="36" name="Freeform 153">
              <a:extLst>
                <a:ext uri="{FF2B5EF4-FFF2-40B4-BE49-F238E27FC236}">
                  <a16:creationId xmlns:a16="http://schemas.microsoft.com/office/drawing/2014/main" id="{2700CEF1-BB30-4E1E-AD78-6A45F12DCDF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2">
              <a:extLst>
                <a:ext uri="{FF2B5EF4-FFF2-40B4-BE49-F238E27FC236}">
                  <a16:creationId xmlns:a16="http://schemas.microsoft.com/office/drawing/2014/main" id="{31F32380-E6E8-4E82-B293-40920BE50CFE}"/>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8" name="Freeform 156">
              <a:extLst>
                <a:ext uri="{FF2B5EF4-FFF2-40B4-BE49-F238E27FC236}">
                  <a16:creationId xmlns:a16="http://schemas.microsoft.com/office/drawing/2014/main" id="{5126D2C9-3273-4D37-976F-168E0A48730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58">
              <a:extLst>
                <a:ext uri="{FF2B5EF4-FFF2-40B4-BE49-F238E27FC236}">
                  <a16:creationId xmlns:a16="http://schemas.microsoft.com/office/drawing/2014/main" id="{3C87530B-F612-4952-910F-5C41D3416A3C}"/>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0" name="Freeform 159">
              <a:extLst>
                <a:ext uri="{FF2B5EF4-FFF2-40B4-BE49-F238E27FC236}">
                  <a16:creationId xmlns:a16="http://schemas.microsoft.com/office/drawing/2014/main" id="{8FF1B713-E597-4643-B4DB-0F22A2631C84}"/>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17AEDA47-8804-44D6-9F74-827204259E12}"/>
              </a:ext>
            </a:extLst>
          </p:cNvPr>
          <p:cNvGrpSpPr/>
          <p:nvPr/>
        </p:nvGrpSpPr>
        <p:grpSpPr>
          <a:xfrm rot="5400000">
            <a:off x="10735344" y="5373301"/>
            <a:ext cx="731520" cy="2209885"/>
            <a:chOff x="906463" y="1800225"/>
            <a:chExt cx="1441450" cy="2470149"/>
          </a:xfrm>
          <a:gradFill>
            <a:gsLst>
              <a:gs pos="0">
                <a:srgbClr val="39AEB5"/>
              </a:gs>
              <a:gs pos="50000">
                <a:srgbClr val="39AEB5"/>
              </a:gs>
              <a:gs pos="100000">
                <a:srgbClr val="39AEB5"/>
              </a:gs>
            </a:gsLst>
            <a:lin ang="5400000" scaled="1"/>
          </a:gradFill>
        </p:grpSpPr>
        <p:sp>
          <p:nvSpPr>
            <p:cNvPr id="42" name="Freeform 153">
              <a:extLst>
                <a:ext uri="{FF2B5EF4-FFF2-40B4-BE49-F238E27FC236}">
                  <a16:creationId xmlns:a16="http://schemas.microsoft.com/office/drawing/2014/main" id="{2225A750-BE81-48BA-988E-C9BEF49C16A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2">
              <a:extLst>
                <a:ext uri="{FF2B5EF4-FFF2-40B4-BE49-F238E27FC236}">
                  <a16:creationId xmlns:a16="http://schemas.microsoft.com/office/drawing/2014/main" id="{D932EA06-3A7D-49F2-A3F5-5967D043B46A}"/>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44" name="Freeform 156">
              <a:extLst>
                <a:ext uri="{FF2B5EF4-FFF2-40B4-BE49-F238E27FC236}">
                  <a16:creationId xmlns:a16="http://schemas.microsoft.com/office/drawing/2014/main" id="{DCCE2700-65CE-4808-97DF-BED4F4A49F12}"/>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58">
              <a:extLst>
                <a:ext uri="{FF2B5EF4-FFF2-40B4-BE49-F238E27FC236}">
                  <a16:creationId xmlns:a16="http://schemas.microsoft.com/office/drawing/2014/main" id="{B1AB9BA5-662B-4ABC-885F-CBF48F9606ED}"/>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6" name="Freeform 159">
              <a:extLst>
                <a:ext uri="{FF2B5EF4-FFF2-40B4-BE49-F238E27FC236}">
                  <a16:creationId xmlns:a16="http://schemas.microsoft.com/office/drawing/2014/main" id="{EED12348-D1AF-46F6-AD3B-03B3B7DB843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sp>
        <p:nvSpPr>
          <p:cNvPr id="47" name="Frame 46">
            <a:extLst>
              <a:ext uri="{FF2B5EF4-FFF2-40B4-BE49-F238E27FC236}">
                <a16:creationId xmlns:a16="http://schemas.microsoft.com/office/drawing/2014/main" id="{43F4B992-173B-4CF7-9ACF-68236642A3DA}"/>
              </a:ext>
            </a:extLst>
          </p:cNvPr>
          <p:cNvSpPr/>
          <p:nvPr/>
        </p:nvSpPr>
        <p:spPr>
          <a:xfrm>
            <a:off x="40625" y="1406771"/>
            <a:ext cx="9902301" cy="5385727"/>
          </a:xfrm>
          <a:prstGeom prst="frame">
            <a:avLst>
              <a:gd name="adj1" fmla="val 887"/>
            </a:avLst>
          </a:prstGeom>
          <a:solidFill>
            <a:srgbClr val="39AEB5"/>
          </a:solidFill>
          <a:ln>
            <a:solidFill>
              <a:srgbClr val="39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solidFill>
                <a:schemeClr val="tx1"/>
              </a:solidFill>
            </a:endParaRPr>
          </a:p>
        </p:txBody>
      </p:sp>
      <p:sp>
        <p:nvSpPr>
          <p:cNvPr id="48" name="TextBox 47">
            <a:extLst>
              <a:ext uri="{FF2B5EF4-FFF2-40B4-BE49-F238E27FC236}">
                <a16:creationId xmlns:a16="http://schemas.microsoft.com/office/drawing/2014/main" id="{774C85AC-F78C-4F69-8B5B-03AABECA2C33}"/>
              </a:ext>
            </a:extLst>
          </p:cNvPr>
          <p:cNvSpPr txBox="1"/>
          <p:nvPr/>
        </p:nvSpPr>
        <p:spPr>
          <a:xfrm>
            <a:off x="4990" y="1037437"/>
            <a:ext cx="45221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15</a:t>
            </a:r>
          </a:p>
        </p:txBody>
      </p:sp>
      <p:sp>
        <p:nvSpPr>
          <p:cNvPr id="62" name="Title 1">
            <a:extLst>
              <a:ext uri="{FF2B5EF4-FFF2-40B4-BE49-F238E27FC236}">
                <a16:creationId xmlns:a16="http://schemas.microsoft.com/office/drawing/2014/main" id="{53A911B7-0C40-4DE5-8F4B-E994B9F196FD}"/>
              </a:ext>
            </a:extLst>
          </p:cNvPr>
          <p:cNvSpPr txBox="1">
            <a:spLocks/>
          </p:cNvSpPr>
          <p:nvPr/>
        </p:nvSpPr>
        <p:spPr>
          <a:xfrm>
            <a:off x="2637183" y="628420"/>
            <a:ext cx="6863745"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رویکرد پیشنهادی- مدلسازی- الگوریتم شبکه عصبی بازگشتی</a:t>
            </a:r>
            <a:endParaRPr lang="en-US" sz="2400" b="0" dirty="0">
              <a:solidFill>
                <a:schemeClr val="bg1"/>
              </a:solidFill>
              <a:cs typeface="B Nazanin" panose="00000400000000000000" pitchFamily="2" charset="-78"/>
            </a:endParaRPr>
          </a:p>
          <a:p>
            <a:pPr algn="ctr"/>
            <a:endParaRPr lang="en-US" sz="2400" b="0" dirty="0">
              <a:solidFill>
                <a:schemeClr val="bg1"/>
              </a:solidFill>
              <a:cs typeface="B Nazanin" panose="00000400000000000000" pitchFamily="2" charset="-78"/>
            </a:endParaRPr>
          </a:p>
        </p:txBody>
      </p:sp>
      <p:sp>
        <p:nvSpPr>
          <p:cNvPr id="56" name="Title 1">
            <a:extLst>
              <a:ext uri="{FF2B5EF4-FFF2-40B4-BE49-F238E27FC236}">
                <a16:creationId xmlns:a16="http://schemas.microsoft.com/office/drawing/2014/main" id="{2B7A13E3-A9FE-44F9-B627-4CEE0320B66C}"/>
              </a:ext>
            </a:extLst>
          </p:cNvPr>
          <p:cNvSpPr txBox="1">
            <a:spLocks/>
          </p:cNvSpPr>
          <p:nvPr/>
        </p:nvSpPr>
        <p:spPr>
          <a:xfrm>
            <a:off x="10706433" y="1319140"/>
            <a:ext cx="1263996"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dirty="0">
                <a:solidFill>
                  <a:schemeClr val="bg1"/>
                </a:solidFill>
                <a:cs typeface="B Nazanin" panose="00000400000000000000" pitchFamily="2" charset="-78"/>
              </a:rPr>
              <a:t>چکیده</a:t>
            </a:r>
            <a:endParaRPr lang="en-US" sz="3600" b="0" dirty="0">
              <a:solidFill>
                <a:schemeClr val="bg1"/>
              </a:solidFill>
              <a:cs typeface="B Nazanin" panose="00000400000000000000" pitchFamily="2" charset="-78"/>
            </a:endParaRPr>
          </a:p>
        </p:txBody>
      </p:sp>
      <p:sp>
        <p:nvSpPr>
          <p:cNvPr id="57" name="Title 1">
            <a:extLst>
              <a:ext uri="{FF2B5EF4-FFF2-40B4-BE49-F238E27FC236}">
                <a16:creationId xmlns:a16="http://schemas.microsoft.com/office/drawing/2014/main" id="{83982A80-7220-4605-A72E-C87EB1585B13}"/>
              </a:ext>
            </a:extLst>
          </p:cNvPr>
          <p:cNvSpPr txBox="1">
            <a:spLocks/>
          </p:cNvSpPr>
          <p:nvPr/>
        </p:nvSpPr>
        <p:spPr>
          <a:xfrm>
            <a:off x="10493445" y="2084242"/>
            <a:ext cx="1499761"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b="0" dirty="0">
                <a:solidFill>
                  <a:schemeClr val="bg1"/>
                </a:solidFill>
                <a:cs typeface="B Nazanin" panose="00000400000000000000" pitchFamily="2" charset="-78"/>
              </a:rPr>
              <a:t>بیان مسأله</a:t>
            </a:r>
            <a:endParaRPr lang="en-US" sz="3600" b="0" dirty="0">
              <a:solidFill>
                <a:schemeClr val="bg1"/>
              </a:solidFill>
              <a:cs typeface="B Nazanin" panose="00000400000000000000" pitchFamily="2" charset="-78"/>
            </a:endParaRPr>
          </a:p>
        </p:txBody>
      </p:sp>
      <p:sp>
        <p:nvSpPr>
          <p:cNvPr id="58" name="Title 1">
            <a:extLst>
              <a:ext uri="{FF2B5EF4-FFF2-40B4-BE49-F238E27FC236}">
                <a16:creationId xmlns:a16="http://schemas.microsoft.com/office/drawing/2014/main" id="{29A3561F-A146-4A7D-A7A1-8DA1572F5076}"/>
              </a:ext>
            </a:extLst>
          </p:cNvPr>
          <p:cNvSpPr txBox="1">
            <a:spLocks/>
          </p:cNvSpPr>
          <p:nvPr/>
        </p:nvSpPr>
        <p:spPr>
          <a:xfrm>
            <a:off x="10321708" y="2813525"/>
            <a:ext cx="1720275"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تعاریف و مفاهیم</a:t>
            </a:r>
            <a:endParaRPr lang="en-US" sz="2400" b="0" dirty="0">
              <a:solidFill>
                <a:schemeClr val="bg1"/>
              </a:solidFill>
              <a:cs typeface="B Nazanin" panose="00000400000000000000" pitchFamily="2" charset="-78"/>
            </a:endParaRPr>
          </a:p>
        </p:txBody>
      </p:sp>
      <p:sp>
        <p:nvSpPr>
          <p:cNvPr id="59" name="Title 1">
            <a:extLst>
              <a:ext uri="{FF2B5EF4-FFF2-40B4-BE49-F238E27FC236}">
                <a16:creationId xmlns:a16="http://schemas.microsoft.com/office/drawing/2014/main" id="{D012E460-647C-4276-AD5A-03B8EBD6A424}"/>
              </a:ext>
            </a:extLst>
          </p:cNvPr>
          <p:cNvSpPr txBox="1">
            <a:spLocks/>
          </p:cNvSpPr>
          <p:nvPr/>
        </p:nvSpPr>
        <p:spPr>
          <a:xfrm>
            <a:off x="10296567" y="3635453"/>
            <a:ext cx="1808293"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پیشینه پژوهش</a:t>
            </a:r>
            <a:endParaRPr lang="en-US" sz="2400" b="0" dirty="0">
              <a:solidFill>
                <a:schemeClr val="bg1"/>
              </a:solidFill>
              <a:cs typeface="B Nazanin" panose="00000400000000000000" pitchFamily="2" charset="-78"/>
            </a:endParaRPr>
          </a:p>
        </p:txBody>
      </p:sp>
      <p:sp>
        <p:nvSpPr>
          <p:cNvPr id="60" name="Title 1">
            <a:extLst>
              <a:ext uri="{FF2B5EF4-FFF2-40B4-BE49-F238E27FC236}">
                <a16:creationId xmlns:a16="http://schemas.microsoft.com/office/drawing/2014/main" id="{0676B1A8-86E2-443D-BFAD-6A552D4DE2A6}"/>
              </a:ext>
            </a:extLst>
          </p:cNvPr>
          <p:cNvSpPr txBox="1">
            <a:spLocks/>
          </p:cNvSpPr>
          <p:nvPr/>
        </p:nvSpPr>
        <p:spPr>
          <a:xfrm>
            <a:off x="10128008" y="4378769"/>
            <a:ext cx="2072352"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tx1"/>
                </a:solidFill>
                <a:cs typeface="B Nazanin" panose="00000400000000000000" pitchFamily="2" charset="-78"/>
              </a:rPr>
              <a:t>رویکرد پیشنهادی</a:t>
            </a:r>
            <a:endParaRPr lang="en-US" sz="2400" b="0" dirty="0">
              <a:solidFill>
                <a:schemeClr val="tx1"/>
              </a:solidFill>
              <a:cs typeface="B Nazanin" panose="00000400000000000000" pitchFamily="2" charset="-78"/>
            </a:endParaRPr>
          </a:p>
        </p:txBody>
      </p:sp>
      <p:sp>
        <p:nvSpPr>
          <p:cNvPr id="61" name="Title 1">
            <a:extLst>
              <a:ext uri="{FF2B5EF4-FFF2-40B4-BE49-F238E27FC236}">
                <a16:creationId xmlns:a16="http://schemas.microsoft.com/office/drawing/2014/main" id="{FA5A9BF6-DF85-40CC-ACB9-49DEF81B68E7}"/>
              </a:ext>
            </a:extLst>
          </p:cNvPr>
          <p:cNvSpPr txBox="1">
            <a:spLocks/>
          </p:cNvSpPr>
          <p:nvPr/>
        </p:nvSpPr>
        <p:spPr>
          <a:xfrm>
            <a:off x="10409765" y="5265262"/>
            <a:ext cx="1673159"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تجزیه و تحلیل</a:t>
            </a:r>
            <a:endParaRPr lang="en-US" sz="2400" b="0" dirty="0">
              <a:solidFill>
                <a:schemeClr val="bg1"/>
              </a:solidFill>
              <a:cs typeface="B Nazanin" panose="00000400000000000000" pitchFamily="2" charset="-78"/>
            </a:endParaRPr>
          </a:p>
        </p:txBody>
      </p:sp>
      <p:sp>
        <p:nvSpPr>
          <p:cNvPr id="63" name="Title 1">
            <a:extLst>
              <a:ext uri="{FF2B5EF4-FFF2-40B4-BE49-F238E27FC236}">
                <a16:creationId xmlns:a16="http://schemas.microsoft.com/office/drawing/2014/main" id="{04BC9AD6-7F54-48CD-8FD2-6D862F90270C}"/>
              </a:ext>
            </a:extLst>
          </p:cNvPr>
          <p:cNvSpPr txBox="1">
            <a:spLocks/>
          </p:cNvSpPr>
          <p:nvPr/>
        </p:nvSpPr>
        <p:spPr>
          <a:xfrm>
            <a:off x="10116208" y="6047883"/>
            <a:ext cx="2070903"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نتایج و پیشنهادات</a:t>
            </a:r>
            <a:endParaRPr lang="en-US" sz="2400" b="0" dirty="0">
              <a:solidFill>
                <a:schemeClr val="bg1"/>
              </a:solidFill>
              <a:cs typeface="B Nazanin" panose="00000400000000000000" pitchFamily="2" charset="-78"/>
            </a:endParaRPr>
          </a:p>
        </p:txBody>
      </p:sp>
      <p:graphicFrame>
        <p:nvGraphicFramePr>
          <p:cNvPr id="2" name="Table 1">
            <a:extLst>
              <a:ext uri="{FF2B5EF4-FFF2-40B4-BE49-F238E27FC236}">
                <a16:creationId xmlns:a16="http://schemas.microsoft.com/office/drawing/2014/main" id="{80ECC364-DF81-4613-8BE8-A43414FEE6ED}"/>
              </a:ext>
            </a:extLst>
          </p:cNvPr>
          <p:cNvGraphicFramePr>
            <a:graphicFrameLocks noGrp="1"/>
          </p:cNvGraphicFramePr>
          <p:nvPr>
            <p:extLst>
              <p:ext uri="{D42A27DB-BD31-4B8C-83A1-F6EECF244321}">
                <p14:modId xmlns:p14="http://schemas.microsoft.com/office/powerpoint/2010/main" val="3067184312"/>
              </p:ext>
            </p:extLst>
          </p:nvPr>
        </p:nvGraphicFramePr>
        <p:xfrm>
          <a:off x="792956" y="3061136"/>
          <a:ext cx="8397637" cy="2797420"/>
        </p:xfrm>
        <a:graphic>
          <a:graphicData uri="http://schemas.openxmlformats.org/drawingml/2006/table">
            <a:tbl>
              <a:tblPr firstRow="1" bandRow="1">
                <a:tableStyleId>{5C22544A-7EE6-4342-B048-85BDC9FD1C3A}</a:tableStyleId>
              </a:tblPr>
              <a:tblGrid>
                <a:gridCol w="1563895">
                  <a:extLst>
                    <a:ext uri="{9D8B030D-6E8A-4147-A177-3AD203B41FA5}">
                      <a16:colId xmlns:a16="http://schemas.microsoft.com/office/drawing/2014/main" val="3808826740"/>
                    </a:ext>
                  </a:extLst>
                </a:gridCol>
                <a:gridCol w="1037830">
                  <a:extLst>
                    <a:ext uri="{9D8B030D-6E8A-4147-A177-3AD203B41FA5}">
                      <a16:colId xmlns:a16="http://schemas.microsoft.com/office/drawing/2014/main" val="2669363959"/>
                    </a:ext>
                  </a:extLst>
                </a:gridCol>
                <a:gridCol w="1430081">
                  <a:extLst>
                    <a:ext uri="{9D8B030D-6E8A-4147-A177-3AD203B41FA5}">
                      <a16:colId xmlns:a16="http://schemas.microsoft.com/office/drawing/2014/main" val="4180894555"/>
                    </a:ext>
                  </a:extLst>
                </a:gridCol>
                <a:gridCol w="1342232">
                  <a:extLst>
                    <a:ext uri="{9D8B030D-6E8A-4147-A177-3AD203B41FA5}">
                      <a16:colId xmlns:a16="http://schemas.microsoft.com/office/drawing/2014/main" val="553231128"/>
                    </a:ext>
                  </a:extLst>
                </a:gridCol>
                <a:gridCol w="1006164">
                  <a:extLst>
                    <a:ext uri="{9D8B030D-6E8A-4147-A177-3AD203B41FA5}">
                      <a16:colId xmlns:a16="http://schemas.microsoft.com/office/drawing/2014/main" val="3240888318"/>
                    </a:ext>
                  </a:extLst>
                </a:gridCol>
                <a:gridCol w="1006164">
                  <a:extLst>
                    <a:ext uri="{9D8B030D-6E8A-4147-A177-3AD203B41FA5}">
                      <a16:colId xmlns:a16="http://schemas.microsoft.com/office/drawing/2014/main" val="1423671905"/>
                    </a:ext>
                  </a:extLst>
                </a:gridCol>
                <a:gridCol w="1011271">
                  <a:extLst>
                    <a:ext uri="{9D8B030D-6E8A-4147-A177-3AD203B41FA5}">
                      <a16:colId xmlns:a16="http://schemas.microsoft.com/office/drawing/2014/main" val="183324386"/>
                    </a:ext>
                  </a:extLst>
                </a:gridCol>
              </a:tblGrid>
              <a:tr h="1179045">
                <a:tc>
                  <a:txBody>
                    <a:bodyPr/>
                    <a:lstStyle/>
                    <a:p>
                      <a:endParaRPr lang="en-US" sz="1500" b="1" dirty="0">
                        <a:effectLst/>
                        <a:latin typeface="Calibri" panose="020F0502020204030204" pitchFamily="34" charset="0"/>
                        <a:cs typeface="+mj-cs"/>
                      </a:endParaRPr>
                    </a:p>
                  </a:txBody>
                  <a:tcPr marL="95384" marR="95384" marT="0" marB="0"/>
                </a:tc>
                <a:tc>
                  <a:txBody>
                    <a:bodyPr/>
                    <a:lstStyle/>
                    <a:p>
                      <a:pPr algn="just" rtl="1">
                        <a:spcAft>
                          <a:spcPts val="800"/>
                        </a:spcAft>
                      </a:pPr>
                      <a:r>
                        <a:rPr lang="en-US" sz="1500" b="1" dirty="0">
                          <a:solidFill>
                            <a:srgbClr val="FFFF00"/>
                          </a:solidFill>
                          <a:effectLst/>
                          <a:cs typeface="+mj-cs"/>
                        </a:rPr>
                        <a:t>Accuracy</a:t>
                      </a:r>
                    </a:p>
                    <a:p>
                      <a:pPr algn="just" rtl="1">
                        <a:spcAft>
                          <a:spcPts val="800"/>
                        </a:spcAft>
                      </a:pPr>
                      <a:r>
                        <a:rPr lang="en-US" sz="1500" b="1" dirty="0">
                          <a:solidFill>
                            <a:srgbClr val="FFFF00"/>
                          </a:solidFill>
                          <a:effectLst/>
                          <a:cs typeface="+mj-cs"/>
                        </a:rPr>
                        <a:t>Train data</a:t>
                      </a:r>
                      <a:endParaRPr lang="en-US" sz="1500" b="1" dirty="0">
                        <a:solidFill>
                          <a:srgbClr val="FFFF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en-US" sz="1500" b="1" dirty="0">
                          <a:solidFill>
                            <a:srgbClr val="FFFF00"/>
                          </a:solidFill>
                          <a:effectLst/>
                          <a:cs typeface="+mj-cs"/>
                        </a:rPr>
                        <a:t>Accuracy</a:t>
                      </a:r>
                    </a:p>
                    <a:p>
                      <a:pPr algn="just" rtl="1">
                        <a:spcAft>
                          <a:spcPts val="800"/>
                        </a:spcAft>
                      </a:pPr>
                      <a:r>
                        <a:rPr lang="en-US" sz="1500" b="1" dirty="0">
                          <a:solidFill>
                            <a:srgbClr val="FFFF00"/>
                          </a:solidFill>
                          <a:effectLst/>
                          <a:cs typeface="+mj-cs"/>
                        </a:rPr>
                        <a:t>test data</a:t>
                      </a:r>
                      <a:endParaRPr lang="en-US" sz="1500" b="1" dirty="0">
                        <a:solidFill>
                          <a:srgbClr val="FFFF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en-US" sz="1500" b="1" dirty="0">
                          <a:solidFill>
                            <a:srgbClr val="FFFF00"/>
                          </a:solidFill>
                          <a:effectLst/>
                          <a:cs typeface="+mj-cs"/>
                        </a:rPr>
                        <a:t>Precision Train data</a:t>
                      </a:r>
                      <a:endParaRPr lang="en-US" sz="1500" b="1" dirty="0">
                        <a:solidFill>
                          <a:srgbClr val="FFFF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en-US" sz="1500" b="1" dirty="0">
                          <a:solidFill>
                            <a:srgbClr val="FFFF00"/>
                          </a:solidFill>
                          <a:effectLst/>
                          <a:cs typeface="+mj-cs"/>
                        </a:rPr>
                        <a:t>Precision test data</a:t>
                      </a:r>
                      <a:endParaRPr lang="en-US" sz="1500" b="1" dirty="0">
                        <a:solidFill>
                          <a:srgbClr val="FFFF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en-US" sz="1500" b="1" dirty="0">
                          <a:solidFill>
                            <a:srgbClr val="FFFF00"/>
                          </a:solidFill>
                          <a:effectLst/>
                          <a:cs typeface="+mj-cs"/>
                        </a:rPr>
                        <a:t>CWA train data</a:t>
                      </a:r>
                      <a:endParaRPr lang="en-US" sz="1500" b="1" dirty="0">
                        <a:solidFill>
                          <a:srgbClr val="FFFF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en-US" sz="1500" b="1" dirty="0">
                          <a:solidFill>
                            <a:srgbClr val="FFFF00"/>
                          </a:solidFill>
                          <a:effectLst/>
                          <a:cs typeface="+mj-cs"/>
                        </a:rPr>
                        <a:t>CWA test data</a:t>
                      </a:r>
                      <a:endParaRPr lang="en-US" sz="1500" b="1" dirty="0">
                        <a:solidFill>
                          <a:srgbClr val="FFFF00"/>
                        </a:solidFill>
                        <a:effectLst/>
                        <a:latin typeface="Times New Roman" panose="02020603050405020304" pitchFamily="18" charset="0"/>
                        <a:ea typeface="Calibri" panose="020F0502020204030204" pitchFamily="34" charset="0"/>
                        <a:cs typeface="+mj-cs"/>
                      </a:endParaRPr>
                    </a:p>
                  </a:txBody>
                  <a:tcPr marL="95384" marR="95384" marT="0" marB="0"/>
                </a:tc>
                <a:extLst>
                  <a:ext uri="{0D108BD9-81ED-4DB2-BD59-A6C34878D82A}">
                    <a16:rowId xmlns:a16="http://schemas.microsoft.com/office/drawing/2014/main" val="799160820"/>
                  </a:ext>
                </a:extLst>
              </a:tr>
              <a:tr h="323675">
                <a:tc>
                  <a:txBody>
                    <a:bodyPr/>
                    <a:lstStyle/>
                    <a:p>
                      <a:pPr algn="ctr" rtl="0">
                        <a:spcAft>
                          <a:spcPts val="800"/>
                        </a:spcAft>
                      </a:pPr>
                      <a:r>
                        <a:rPr lang="en-US" sz="1500" b="1">
                          <a:effectLst/>
                          <a:cs typeface="+mj-cs"/>
                        </a:rPr>
                        <a:t>LSTM-</a:t>
                      </a:r>
                      <a:r>
                        <a:rPr lang="ar-IQ" sz="1500" b="1">
                          <a:effectLst/>
                          <a:cs typeface="+mj-cs"/>
                        </a:rPr>
                        <a:t>662</a:t>
                      </a:r>
                      <a:endParaRPr lang="en-US" sz="1500" b="1">
                        <a:solidFill>
                          <a:srgbClr val="0000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ar-IQ" sz="1500" b="1" dirty="0">
                          <a:effectLst/>
                          <a:cs typeface="+mj-cs"/>
                        </a:rPr>
                        <a:t>8056</a:t>
                      </a:r>
                      <a:r>
                        <a:rPr lang="en-US" sz="1500" b="1" dirty="0">
                          <a:effectLst/>
                          <a:cs typeface="+mj-cs"/>
                        </a:rPr>
                        <a:t>0.</a:t>
                      </a:r>
                      <a:endParaRPr lang="en-US" sz="1500" b="1" dirty="0">
                        <a:solidFill>
                          <a:srgbClr val="0000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fa-IR" sz="1500" b="1" dirty="0">
                          <a:effectLst/>
                          <a:cs typeface="+mj-cs"/>
                        </a:rPr>
                        <a:t>0.</a:t>
                      </a:r>
                      <a:r>
                        <a:rPr lang="ar-IQ" sz="1500" b="1" dirty="0">
                          <a:effectLst/>
                          <a:cs typeface="+mj-cs"/>
                        </a:rPr>
                        <a:t>8036</a:t>
                      </a:r>
                      <a:endParaRPr lang="en-US" sz="1500" b="1" dirty="0">
                        <a:solidFill>
                          <a:srgbClr val="0000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fa-IR" sz="1500" b="1" dirty="0">
                          <a:effectLst/>
                          <a:cs typeface="+mj-cs"/>
                        </a:rPr>
                        <a:t>0.</a:t>
                      </a:r>
                      <a:r>
                        <a:rPr lang="ar-IQ" sz="1500" b="1" dirty="0">
                          <a:effectLst/>
                          <a:cs typeface="+mj-cs"/>
                        </a:rPr>
                        <a:t>8752</a:t>
                      </a:r>
                      <a:endParaRPr lang="en-US" sz="1500" b="1" dirty="0">
                        <a:solidFill>
                          <a:srgbClr val="0000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fa-IR" sz="1500" b="1" dirty="0">
                          <a:effectLst/>
                          <a:cs typeface="+mj-cs"/>
                        </a:rPr>
                        <a:t>0.</a:t>
                      </a:r>
                      <a:r>
                        <a:rPr lang="ar-IQ" sz="1500" b="1" dirty="0">
                          <a:effectLst/>
                          <a:cs typeface="+mj-cs"/>
                        </a:rPr>
                        <a:t>8511</a:t>
                      </a:r>
                      <a:endParaRPr lang="en-US" sz="1500" b="1" dirty="0">
                        <a:solidFill>
                          <a:srgbClr val="0000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fa-IR" sz="1500" b="1" dirty="0">
                          <a:effectLst/>
                          <a:cs typeface="+mj-cs"/>
                        </a:rPr>
                        <a:t>0.</a:t>
                      </a:r>
                      <a:r>
                        <a:rPr lang="ar-IQ" sz="1500" b="1" dirty="0">
                          <a:effectLst/>
                          <a:cs typeface="+mj-cs"/>
                        </a:rPr>
                        <a:t>7893</a:t>
                      </a:r>
                      <a:endParaRPr lang="en-US" sz="1500" b="1" dirty="0">
                        <a:solidFill>
                          <a:srgbClr val="0000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fa-IR" sz="1500" b="1" dirty="0">
                          <a:effectLst/>
                          <a:cs typeface="+mj-cs"/>
                        </a:rPr>
                        <a:t>0.</a:t>
                      </a:r>
                      <a:r>
                        <a:rPr lang="ar-IQ" sz="1500" b="1" dirty="0">
                          <a:effectLst/>
                          <a:cs typeface="+mj-cs"/>
                        </a:rPr>
                        <a:t>7730</a:t>
                      </a:r>
                      <a:endParaRPr lang="en-US" sz="1500" b="1" dirty="0">
                        <a:solidFill>
                          <a:srgbClr val="000000"/>
                        </a:solidFill>
                        <a:effectLst/>
                        <a:latin typeface="Times New Roman" panose="02020603050405020304" pitchFamily="18" charset="0"/>
                        <a:ea typeface="Calibri" panose="020F0502020204030204" pitchFamily="34" charset="0"/>
                        <a:cs typeface="+mj-cs"/>
                      </a:endParaRPr>
                    </a:p>
                  </a:txBody>
                  <a:tcPr marL="95384" marR="95384" marT="0" marB="0"/>
                </a:tc>
                <a:extLst>
                  <a:ext uri="{0D108BD9-81ED-4DB2-BD59-A6C34878D82A}">
                    <a16:rowId xmlns:a16="http://schemas.microsoft.com/office/drawing/2014/main" val="3097418514"/>
                  </a:ext>
                </a:extLst>
              </a:tr>
              <a:tr h="323675">
                <a:tc>
                  <a:txBody>
                    <a:bodyPr/>
                    <a:lstStyle/>
                    <a:p>
                      <a:pPr algn="ctr" rtl="0">
                        <a:spcAft>
                          <a:spcPts val="800"/>
                        </a:spcAft>
                      </a:pPr>
                      <a:r>
                        <a:rPr lang="en-US" sz="1500" b="1">
                          <a:effectLst/>
                          <a:cs typeface="+mj-cs"/>
                        </a:rPr>
                        <a:t>LSTM-</a:t>
                      </a:r>
                      <a:r>
                        <a:rPr lang="ar-IQ" sz="1500" b="1">
                          <a:effectLst/>
                          <a:cs typeface="+mj-cs"/>
                        </a:rPr>
                        <a:t>841</a:t>
                      </a:r>
                      <a:endParaRPr lang="en-US" sz="1500" b="1">
                        <a:solidFill>
                          <a:srgbClr val="0000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fa-IR" sz="1500" b="1" dirty="0">
                          <a:effectLst/>
                          <a:cs typeface="+mj-cs"/>
                        </a:rPr>
                        <a:t>8288</a:t>
                      </a:r>
                      <a:r>
                        <a:rPr lang="en-US" sz="1500" b="1" dirty="0">
                          <a:effectLst/>
                          <a:cs typeface="+mj-cs"/>
                        </a:rPr>
                        <a:t>0.</a:t>
                      </a:r>
                      <a:endParaRPr lang="en-US" sz="1500" b="1" dirty="0">
                        <a:solidFill>
                          <a:srgbClr val="0000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fa-IR" sz="1500" b="1" dirty="0">
                          <a:effectLst/>
                          <a:cs typeface="+mj-cs"/>
                        </a:rPr>
                        <a:t>0.</a:t>
                      </a:r>
                      <a:r>
                        <a:rPr lang="ar-IQ" sz="1500" b="1" dirty="0">
                          <a:effectLst/>
                          <a:cs typeface="+mj-cs"/>
                        </a:rPr>
                        <a:t>8036</a:t>
                      </a:r>
                      <a:endParaRPr lang="en-US" sz="1500" b="1" dirty="0">
                        <a:solidFill>
                          <a:srgbClr val="0000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fa-IR" sz="1500" b="1" dirty="0">
                          <a:effectLst/>
                          <a:cs typeface="+mj-cs"/>
                        </a:rPr>
                        <a:t>0.</a:t>
                      </a:r>
                      <a:r>
                        <a:rPr lang="ar-IQ" sz="1500" b="1" dirty="0">
                          <a:effectLst/>
                          <a:cs typeface="+mj-cs"/>
                        </a:rPr>
                        <a:t>9062</a:t>
                      </a:r>
                      <a:endParaRPr lang="en-US" sz="1500" b="1" dirty="0">
                        <a:solidFill>
                          <a:srgbClr val="0000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fa-IR" sz="1500" b="1" dirty="0">
                          <a:effectLst/>
                          <a:cs typeface="+mj-cs"/>
                        </a:rPr>
                        <a:t>0.</a:t>
                      </a:r>
                      <a:r>
                        <a:rPr lang="ar-IQ" sz="1500" b="1" dirty="0">
                          <a:effectLst/>
                          <a:cs typeface="+mj-cs"/>
                        </a:rPr>
                        <a:t>9231</a:t>
                      </a:r>
                      <a:endParaRPr lang="en-US" sz="1500" b="1" dirty="0">
                        <a:solidFill>
                          <a:srgbClr val="0000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fa-IR" sz="1500" b="1" dirty="0">
                          <a:effectLst/>
                          <a:cs typeface="+mj-cs"/>
                        </a:rPr>
                        <a:t>0.</a:t>
                      </a:r>
                      <a:r>
                        <a:rPr lang="ar-IQ" sz="1500" b="1" dirty="0">
                          <a:effectLst/>
                          <a:cs typeface="+mj-cs"/>
                        </a:rPr>
                        <a:t>8471</a:t>
                      </a:r>
                      <a:endParaRPr lang="en-US" sz="1500" b="1" dirty="0">
                        <a:solidFill>
                          <a:srgbClr val="0000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fa-IR" sz="1500" b="1" dirty="0">
                          <a:effectLst/>
                          <a:cs typeface="+mj-cs"/>
                        </a:rPr>
                        <a:t>0.</a:t>
                      </a:r>
                      <a:r>
                        <a:rPr lang="ar-IQ" sz="1500" b="1" dirty="0">
                          <a:effectLst/>
                          <a:cs typeface="+mj-cs"/>
                        </a:rPr>
                        <a:t>8387</a:t>
                      </a:r>
                      <a:endParaRPr lang="en-US" sz="1500" b="1" dirty="0">
                        <a:solidFill>
                          <a:srgbClr val="000000"/>
                        </a:solidFill>
                        <a:effectLst/>
                        <a:latin typeface="Times New Roman" panose="02020603050405020304" pitchFamily="18" charset="0"/>
                        <a:ea typeface="Calibri" panose="020F0502020204030204" pitchFamily="34" charset="0"/>
                        <a:cs typeface="+mj-cs"/>
                      </a:endParaRPr>
                    </a:p>
                  </a:txBody>
                  <a:tcPr marL="95384" marR="95384" marT="0" marB="0"/>
                </a:tc>
                <a:extLst>
                  <a:ext uri="{0D108BD9-81ED-4DB2-BD59-A6C34878D82A}">
                    <a16:rowId xmlns:a16="http://schemas.microsoft.com/office/drawing/2014/main" val="4010852159"/>
                  </a:ext>
                </a:extLst>
              </a:tr>
              <a:tr h="323675">
                <a:tc>
                  <a:txBody>
                    <a:bodyPr/>
                    <a:lstStyle/>
                    <a:p>
                      <a:pPr algn="ctr" rtl="0">
                        <a:spcAft>
                          <a:spcPts val="800"/>
                        </a:spcAft>
                      </a:pPr>
                      <a:r>
                        <a:rPr lang="en-US" sz="1500" b="1" dirty="0">
                          <a:solidFill>
                            <a:srgbClr val="FF0000"/>
                          </a:solidFill>
                          <a:effectLst/>
                          <a:cs typeface="+mj-cs"/>
                        </a:rPr>
                        <a:t>LSTM-</a:t>
                      </a:r>
                      <a:r>
                        <a:rPr lang="ar-IQ" sz="1500" b="1" dirty="0">
                          <a:solidFill>
                            <a:srgbClr val="FF0000"/>
                          </a:solidFill>
                          <a:effectLst/>
                          <a:cs typeface="+mj-cs"/>
                        </a:rPr>
                        <a:t>842</a:t>
                      </a:r>
                      <a:endParaRPr lang="en-US" sz="1500" b="1" dirty="0">
                        <a:solidFill>
                          <a:srgbClr val="FF00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ar-BH" sz="1500" b="1" dirty="0">
                          <a:effectLst/>
                          <a:cs typeface="+mj-cs"/>
                        </a:rPr>
                        <a:t>8356</a:t>
                      </a:r>
                      <a:r>
                        <a:rPr lang="en-US" sz="1500" b="1" dirty="0">
                          <a:effectLst/>
                          <a:cs typeface="+mj-cs"/>
                        </a:rPr>
                        <a:t>0.</a:t>
                      </a:r>
                      <a:endParaRPr lang="en-US" sz="1500" b="1" dirty="0">
                        <a:solidFill>
                          <a:srgbClr val="0000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fa-IR" sz="1500" b="1" dirty="0">
                          <a:solidFill>
                            <a:srgbClr val="FF0000"/>
                          </a:solidFill>
                          <a:effectLst/>
                          <a:cs typeface="+mj-cs"/>
                        </a:rPr>
                        <a:t>0.</a:t>
                      </a:r>
                      <a:r>
                        <a:rPr lang="ar-BH" sz="1500" b="1" dirty="0">
                          <a:solidFill>
                            <a:srgbClr val="FF0000"/>
                          </a:solidFill>
                          <a:effectLst/>
                          <a:cs typeface="+mj-cs"/>
                        </a:rPr>
                        <a:t>8214</a:t>
                      </a:r>
                      <a:endParaRPr lang="en-US" sz="1500" b="1" dirty="0">
                        <a:solidFill>
                          <a:srgbClr val="FF00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fa-IR" sz="1500" b="1" dirty="0">
                          <a:effectLst/>
                          <a:cs typeface="+mj-cs"/>
                        </a:rPr>
                        <a:t>0.</a:t>
                      </a:r>
                      <a:r>
                        <a:rPr lang="ar-IQ" sz="1500" b="1" dirty="0">
                          <a:effectLst/>
                          <a:cs typeface="+mj-cs"/>
                        </a:rPr>
                        <a:t>9145</a:t>
                      </a:r>
                      <a:endParaRPr lang="en-US" sz="1500" b="1" dirty="0">
                        <a:solidFill>
                          <a:srgbClr val="0000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fa-IR" sz="1500" b="1" dirty="0">
                          <a:solidFill>
                            <a:srgbClr val="FF0000"/>
                          </a:solidFill>
                          <a:effectLst/>
                          <a:cs typeface="+mj-cs"/>
                        </a:rPr>
                        <a:t>0.</a:t>
                      </a:r>
                      <a:r>
                        <a:rPr lang="ar-IQ" sz="1500" b="1" dirty="0">
                          <a:solidFill>
                            <a:srgbClr val="FF0000"/>
                          </a:solidFill>
                          <a:effectLst/>
                          <a:cs typeface="+mj-cs"/>
                        </a:rPr>
                        <a:t>9070</a:t>
                      </a:r>
                      <a:endParaRPr lang="en-US" sz="1500" b="1" dirty="0">
                        <a:solidFill>
                          <a:srgbClr val="FF00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fa-IR" sz="1500" b="1" dirty="0">
                          <a:effectLst/>
                          <a:cs typeface="+mj-cs"/>
                        </a:rPr>
                        <a:t>0.</a:t>
                      </a:r>
                      <a:r>
                        <a:rPr lang="ar-IQ" sz="1500" b="1" dirty="0">
                          <a:effectLst/>
                          <a:cs typeface="+mj-cs"/>
                        </a:rPr>
                        <a:t>8422</a:t>
                      </a:r>
                      <a:endParaRPr lang="en-US" sz="1500" b="1" dirty="0">
                        <a:solidFill>
                          <a:srgbClr val="0000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fa-IR" sz="1500" b="1" dirty="0">
                          <a:solidFill>
                            <a:srgbClr val="FF0000"/>
                          </a:solidFill>
                          <a:effectLst/>
                          <a:cs typeface="+mj-cs"/>
                        </a:rPr>
                        <a:t>0.</a:t>
                      </a:r>
                      <a:r>
                        <a:rPr lang="ar-BH" sz="1500" b="1" dirty="0">
                          <a:solidFill>
                            <a:srgbClr val="FF0000"/>
                          </a:solidFill>
                          <a:effectLst/>
                          <a:cs typeface="+mj-cs"/>
                        </a:rPr>
                        <a:t>8403</a:t>
                      </a:r>
                      <a:endParaRPr lang="en-US" sz="1500" b="1" dirty="0">
                        <a:solidFill>
                          <a:srgbClr val="FF0000"/>
                        </a:solidFill>
                        <a:effectLst/>
                        <a:latin typeface="Times New Roman" panose="02020603050405020304" pitchFamily="18" charset="0"/>
                        <a:ea typeface="Calibri" panose="020F0502020204030204" pitchFamily="34" charset="0"/>
                        <a:cs typeface="+mj-cs"/>
                      </a:endParaRPr>
                    </a:p>
                  </a:txBody>
                  <a:tcPr marL="95384" marR="95384" marT="0" marB="0"/>
                </a:tc>
                <a:extLst>
                  <a:ext uri="{0D108BD9-81ED-4DB2-BD59-A6C34878D82A}">
                    <a16:rowId xmlns:a16="http://schemas.microsoft.com/office/drawing/2014/main" val="3370425407"/>
                  </a:ext>
                </a:extLst>
              </a:tr>
              <a:tr h="323675">
                <a:tc>
                  <a:txBody>
                    <a:bodyPr/>
                    <a:lstStyle/>
                    <a:p>
                      <a:pPr algn="ctr" rtl="0">
                        <a:spcAft>
                          <a:spcPts val="800"/>
                        </a:spcAft>
                      </a:pPr>
                      <a:r>
                        <a:rPr lang="en-US" sz="1500" b="1">
                          <a:effectLst/>
                          <a:cs typeface="+mj-cs"/>
                        </a:rPr>
                        <a:t>LSTM-</a:t>
                      </a:r>
                      <a:r>
                        <a:rPr lang="ar-IQ" sz="1500" b="1">
                          <a:effectLst/>
                          <a:cs typeface="+mj-cs"/>
                        </a:rPr>
                        <a:t>843</a:t>
                      </a:r>
                      <a:endParaRPr lang="en-US" sz="1500" b="1">
                        <a:solidFill>
                          <a:srgbClr val="0000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ar-BH" sz="1500" b="1" dirty="0">
                          <a:effectLst/>
                          <a:cs typeface="+mj-cs"/>
                        </a:rPr>
                        <a:t>9358</a:t>
                      </a:r>
                      <a:r>
                        <a:rPr lang="en-US" sz="1500" b="1" dirty="0">
                          <a:effectLst/>
                          <a:cs typeface="+mj-cs"/>
                        </a:rPr>
                        <a:t>0.</a:t>
                      </a:r>
                      <a:endParaRPr lang="en-US" sz="1500" b="1" dirty="0">
                        <a:solidFill>
                          <a:srgbClr val="0000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fa-IR" sz="1500" b="1" dirty="0">
                          <a:effectLst/>
                          <a:cs typeface="+mj-cs"/>
                        </a:rPr>
                        <a:t>0.</a:t>
                      </a:r>
                      <a:r>
                        <a:rPr lang="ar-IQ" sz="1500" b="1" dirty="0">
                          <a:effectLst/>
                          <a:cs typeface="+mj-cs"/>
                        </a:rPr>
                        <a:t>8125</a:t>
                      </a:r>
                      <a:endParaRPr lang="en-US" sz="1500" b="1" dirty="0">
                        <a:solidFill>
                          <a:srgbClr val="0000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fa-IR" sz="1500" b="1" dirty="0">
                          <a:effectLst/>
                          <a:cs typeface="+mj-cs"/>
                        </a:rPr>
                        <a:t>0.</a:t>
                      </a:r>
                      <a:r>
                        <a:rPr lang="ar-IQ" sz="1500" b="1" dirty="0">
                          <a:effectLst/>
                          <a:cs typeface="+mj-cs"/>
                        </a:rPr>
                        <a:t>9725</a:t>
                      </a:r>
                      <a:endParaRPr lang="en-US" sz="1500" b="1" dirty="0">
                        <a:solidFill>
                          <a:srgbClr val="0000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fa-IR" sz="1500" b="1" dirty="0">
                          <a:effectLst/>
                          <a:cs typeface="+mj-cs"/>
                        </a:rPr>
                        <a:t>0.</a:t>
                      </a:r>
                      <a:r>
                        <a:rPr lang="ar-IQ" sz="1500" b="1" dirty="0">
                          <a:effectLst/>
                          <a:cs typeface="+mj-cs"/>
                        </a:rPr>
                        <a:t>9048</a:t>
                      </a:r>
                      <a:endParaRPr lang="en-US" sz="1500" b="1" dirty="0">
                        <a:solidFill>
                          <a:srgbClr val="0000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fa-IR" sz="1500" b="1" dirty="0">
                          <a:effectLst/>
                          <a:cs typeface="+mj-cs"/>
                        </a:rPr>
                        <a:t>0.</a:t>
                      </a:r>
                      <a:r>
                        <a:rPr lang="ar-IQ" sz="1500" b="1" dirty="0">
                          <a:effectLst/>
                          <a:cs typeface="+mj-cs"/>
                        </a:rPr>
                        <a:t>7025</a:t>
                      </a:r>
                      <a:endParaRPr lang="en-US" sz="1500" b="1" dirty="0">
                        <a:solidFill>
                          <a:srgbClr val="0000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fa-IR" sz="1500" b="1" dirty="0">
                          <a:effectLst/>
                          <a:cs typeface="+mj-cs"/>
                        </a:rPr>
                        <a:t>0.</a:t>
                      </a:r>
                      <a:r>
                        <a:rPr lang="ar-IQ" sz="1500" b="1" dirty="0">
                          <a:effectLst/>
                          <a:cs typeface="+mj-cs"/>
                        </a:rPr>
                        <a:t>7934</a:t>
                      </a:r>
                      <a:endParaRPr lang="en-US" sz="1500" b="1" dirty="0">
                        <a:solidFill>
                          <a:srgbClr val="000000"/>
                        </a:solidFill>
                        <a:effectLst/>
                        <a:latin typeface="Times New Roman" panose="02020603050405020304" pitchFamily="18" charset="0"/>
                        <a:ea typeface="Calibri" panose="020F0502020204030204" pitchFamily="34" charset="0"/>
                        <a:cs typeface="+mj-cs"/>
                      </a:endParaRPr>
                    </a:p>
                  </a:txBody>
                  <a:tcPr marL="95384" marR="95384" marT="0" marB="0"/>
                </a:tc>
                <a:extLst>
                  <a:ext uri="{0D108BD9-81ED-4DB2-BD59-A6C34878D82A}">
                    <a16:rowId xmlns:a16="http://schemas.microsoft.com/office/drawing/2014/main" val="3505405356"/>
                  </a:ext>
                </a:extLst>
              </a:tr>
              <a:tr h="323675">
                <a:tc>
                  <a:txBody>
                    <a:bodyPr/>
                    <a:lstStyle/>
                    <a:p>
                      <a:pPr algn="ctr" rtl="0">
                        <a:spcAft>
                          <a:spcPts val="800"/>
                        </a:spcAft>
                      </a:pPr>
                      <a:r>
                        <a:rPr lang="en-US" sz="1500" b="1">
                          <a:effectLst/>
                          <a:cs typeface="+mj-cs"/>
                        </a:rPr>
                        <a:t>LSTM-</a:t>
                      </a:r>
                      <a:r>
                        <a:rPr lang="ar-IQ" sz="1500" b="1">
                          <a:effectLst/>
                          <a:cs typeface="+mj-cs"/>
                        </a:rPr>
                        <a:t>952</a:t>
                      </a:r>
                      <a:endParaRPr lang="en-US" sz="1500" b="1">
                        <a:solidFill>
                          <a:srgbClr val="0000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ar-IQ" sz="1500" b="1" dirty="0">
                          <a:effectLst/>
                          <a:cs typeface="+mj-cs"/>
                        </a:rPr>
                        <a:t>9278</a:t>
                      </a:r>
                      <a:r>
                        <a:rPr lang="en-US" sz="1500" b="1" dirty="0">
                          <a:effectLst/>
                          <a:cs typeface="+mj-cs"/>
                        </a:rPr>
                        <a:t>0.</a:t>
                      </a:r>
                      <a:endParaRPr lang="en-US" sz="1500" b="1" dirty="0">
                        <a:solidFill>
                          <a:srgbClr val="0000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fa-IR" sz="1500" b="1" dirty="0">
                          <a:effectLst/>
                          <a:cs typeface="+mj-cs"/>
                        </a:rPr>
                        <a:t>0.</a:t>
                      </a:r>
                      <a:r>
                        <a:rPr lang="ar-IQ" sz="1500" b="1" dirty="0">
                          <a:effectLst/>
                          <a:cs typeface="+mj-cs"/>
                        </a:rPr>
                        <a:t>8125</a:t>
                      </a:r>
                      <a:endParaRPr lang="en-US" sz="1500" b="1" dirty="0">
                        <a:solidFill>
                          <a:srgbClr val="0000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fa-IR" sz="1500" b="1" dirty="0">
                          <a:effectLst/>
                          <a:cs typeface="+mj-cs"/>
                        </a:rPr>
                        <a:t>0.</a:t>
                      </a:r>
                      <a:r>
                        <a:rPr lang="ar-IQ" sz="1500" b="1" dirty="0">
                          <a:effectLst/>
                          <a:cs typeface="+mj-cs"/>
                        </a:rPr>
                        <a:t>9531</a:t>
                      </a:r>
                      <a:endParaRPr lang="en-US" sz="1500" b="1" dirty="0">
                        <a:solidFill>
                          <a:srgbClr val="0000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fa-IR" sz="1500" b="1" dirty="0">
                          <a:effectLst/>
                          <a:cs typeface="+mj-cs"/>
                        </a:rPr>
                        <a:t>0.</a:t>
                      </a:r>
                      <a:r>
                        <a:rPr lang="ar-IQ" sz="1500" b="1" dirty="0">
                          <a:effectLst/>
                          <a:cs typeface="+mj-cs"/>
                        </a:rPr>
                        <a:t>9722</a:t>
                      </a:r>
                      <a:endParaRPr lang="en-US" sz="1500" b="1" dirty="0">
                        <a:solidFill>
                          <a:srgbClr val="0000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fa-IR" sz="1500" b="1" dirty="0">
                          <a:effectLst/>
                          <a:cs typeface="+mj-cs"/>
                        </a:rPr>
                        <a:t>0.</a:t>
                      </a:r>
                      <a:r>
                        <a:rPr lang="ar-BH" sz="1500" b="1" dirty="0">
                          <a:effectLst/>
                          <a:cs typeface="+mj-cs"/>
                        </a:rPr>
                        <a:t>8122</a:t>
                      </a:r>
                      <a:endParaRPr lang="en-US" sz="1500" b="1" dirty="0">
                        <a:solidFill>
                          <a:srgbClr val="000000"/>
                        </a:solidFill>
                        <a:effectLst/>
                        <a:latin typeface="Times New Roman" panose="02020603050405020304" pitchFamily="18" charset="0"/>
                        <a:ea typeface="Calibri" panose="020F0502020204030204" pitchFamily="34" charset="0"/>
                        <a:cs typeface="+mj-cs"/>
                      </a:endParaRPr>
                    </a:p>
                  </a:txBody>
                  <a:tcPr marL="95384" marR="95384" marT="0" marB="0"/>
                </a:tc>
                <a:tc>
                  <a:txBody>
                    <a:bodyPr/>
                    <a:lstStyle/>
                    <a:p>
                      <a:pPr algn="just" rtl="1">
                        <a:spcAft>
                          <a:spcPts val="800"/>
                        </a:spcAft>
                      </a:pPr>
                      <a:r>
                        <a:rPr lang="fa-IR" sz="1500" b="1" dirty="0">
                          <a:effectLst/>
                          <a:cs typeface="+mj-cs"/>
                        </a:rPr>
                        <a:t>0.</a:t>
                      </a:r>
                      <a:r>
                        <a:rPr lang="ar-IQ" sz="1500" b="1" dirty="0">
                          <a:effectLst/>
                          <a:cs typeface="+mj-cs"/>
                        </a:rPr>
                        <a:t>8018</a:t>
                      </a:r>
                      <a:endParaRPr lang="en-US" sz="1500" b="1" dirty="0">
                        <a:solidFill>
                          <a:srgbClr val="000000"/>
                        </a:solidFill>
                        <a:effectLst/>
                        <a:latin typeface="Times New Roman" panose="02020603050405020304" pitchFamily="18" charset="0"/>
                        <a:ea typeface="Calibri" panose="020F0502020204030204" pitchFamily="34" charset="0"/>
                        <a:cs typeface="+mj-cs"/>
                      </a:endParaRPr>
                    </a:p>
                  </a:txBody>
                  <a:tcPr marL="95384" marR="95384" marT="0" marB="0"/>
                </a:tc>
                <a:extLst>
                  <a:ext uri="{0D108BD9-81ED-4DB2-BD59-A6C34878D82A}">
                    <a16:rowId xmlns:a16="http://schemas.microsoft.com/office/drawing/2014/main" val="818264518"/>
                  </a:ext>
                </a:extLst>
              </a:tr>
            </a:tbl>
          </a:graphicData>
        </a:graphic>
      </p:graphicFrame>
      <p:sp>
        <p:nvSpPr>
          <p:cNvPr id="64" name="TextBox 63">
            <a:extLst>
              <a:ext uri="{FF2B5EF4-FFF2-40B4-BE49-F238E27FC236}">
                <a16:creationId xmlns:a16="http://schemas.microsoft.com/office/drawing/2014/main" id="{99F76970-8646-4BA3-8AA8-7A9012877428}"/>
              </a:ext>
            </a:extLst>
          </p:cNvPr>
          <p:cNvSpPr txBox="1"/>
          <p:nvPr/>
        </p:nvSpPr>
        <p:spPr>
          <a:xfrm>
            <a:off x="3027904" y="1876795"/>
            <a:ext cx="4387284" cy="369332"/>
          </a:xfrm>
          <a:prstGeom prst="rect">
            <a:avLst/>
          </a:prstGeom>
          <a:solidFill>
            <a:schemeClr val="accent2">
              <a:lumMod val="60000"/>
              <a:lumOff val="40000"/>
            </a:schemeClr>
          </a:solidFill>
        </p:spPr>
        <p:txBody>
          <a:bodyPr wrap="square">
            <a:spAutoFit/>
          </a:bodyPr>
          <a:lstStyle/>
          <a:p>
            <a:pPr algn="just" rtl="1">
              <a:spcAft>
                <a:spcPts val="800"/>
              </a:spcAft>
            </a:pPr>
            <a:r>
              <a:rPr lang="ar-BH"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بهترین ترکیب برای </a:t>
            </a:r>
            <a:r>
              <a:rPr lang="en-US"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m</a:t>
            </a:r>
            <a:r>
              <a:rPr lang="ar-BH"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r>
              <a:rPr lang="en-US"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t>
            </a:r>
            <a:r>
              <a:rPr lang="ar-BH"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a:t>
            </a:r>
            <a:r>
              <a:rPr lang="en-US"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p </a:t>
            </a:r>
            <a:r>
              <a:rPr lang="ar-BH"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به ترتیب </a:t>
            </a:r>
            <a:r>
              <a:rPr lang="ar-IQ"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8</a:t>
            </a:r>
            <a:r>
              <a:rPr lang="ar-BH"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r>
              <a:rPr lang="ar-IQ"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4</a:t>
            </a:r>
            <a:r>
              <a:rPr lang="ar-BH"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a:t>
            </a:r>
            <a:r>
              <a:rPr lang="ar-IQ"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2</a:t>
            </a:r>
            <a:r>
              <a:rPr lang="ar-BH"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است. </a:t>
            </a:r>
            <a:endParaRPr lang="en-US"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p:txBody>
      </p:sp>
    </p:spTree>
    <p:extLst>
      <p:ext uri="{BB962C8B-B14F-4D97-AF65-F5344CB8AC3E}">
        <p14:creationId xmlns:p14="http://schemas.microsoft.com/office/powerpoint/2010/main" val="1427657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0BA6A-0B6C-479E-B090-1BC629B76A5A}"/>
              </a:ext>
            </a:extLst>
          </p:cNvPr>
          <p:cNvPicPr>
            <a:picLocks noChangeAspect="1"/>
          </p:cNvPicPr>
          <p:nvPr/>
        </p:nvPicPr>
        <p:blipFill>
          <a:blip r:embed="rId2"/>
          <a:stretch>
            <a:fillRect/>
          </a:stretch>
        </p:blipFill>
        <p:spPr>
          <a:xfrm>
            <a:off x="1" y="0"/>
            <a:ext cx="12192000" cy="1333500"/>
          </a:xfrm>
          <a:prstGeom prst="rect">
            <a:avLst/>
          </a:prstGeom>
        </p:spPr>
      </p:pic>
      <p:sp>
        <p:nvSpPr>
          <p:cNvPr id="4" name="Rectangle 3">
            <a:extLst>
              <a:ext uri="{FF2B5EF4-FFF2-40B4-BE49-F238E27FC236}">
                <a16:creationId xmlns:a16="http://schemas.microsoft.com/office/drawing/2014/main" id="{615F8799-B1B1-4370-91DF-38A740D987B4}"/>
              </a:ext>
            </a:extLst>
          </p:cNvPr>
          <p:cNvSpPr/>
          <p:nvPr/>
        </p:nvSpPr>
        <p:spPr>
          <a:xfrm>
            <a:off x="10719875" y="1333500"/>
            <a:ext cx="1379845" cy="5524500"/>
          </a:xfrm>
          <a:prstGeom prst="rect">
            <a:avLst/>
          </a:prstGeom>
          <a:solidFill>
            <a:srgbClr val="3D485D"/>
          </a:solidFill>
          <a:ln>
            <a:noFill/>
          </a:ln>
        </p:spPr>
        <p:style>
          <a:lnRef idx="2">
            <a:schemeClr val="accent3"/>
          </a:lnRef>
          <a:fillRef idx="1001">
            <a:schemeClr val="dk2"/>
          </a:fillRef>
          <a:effectRef idx="0">
            <a:schemeClr val="accent3"/>
          </a:effectRef>
          <a:fontRef idx="minor">
            <a:schemeClr val="dk1"/>
          </a:fontRef>
        </p:style>
        <p:txBody>
          <a:bodyPr rtlCol="0" anchor="ctr"/>
          <a:lstStyle/>
          <a:p>
            <a:pPr algn="ctr"/>
            <a:endParaRPr lang="en-US"/>
          </a:p>
        </p:txBody>
      </p:sp>
      <p:grpSp>
        <p:nvGrpSpPr>
          <p:cNvPr id="5" name="Group 4">
            <a:extLst>
              <a:ext uri="{FF2B5EF4-FFF2-40B4-BE49-F238E27FC236}">
                <a16:creationId xmlns:a16="http://schemas.microsoft.com/office/drawing/2014/main" id="{D97E788C-E5D1-4B31-98EC-164B705942CE}"/>
              </a:ext>
            </a:extLst>
          </p:cNvPr>
          <p:cNvGrpSpPr/>
          <p:nvPr/>
        </p:nvGrpSpPr>
        <p:grpSpPr>
          <a:xfrm rot="5400000">
            <a:off x="10738076" y="603648"/>
            <a:ext cx="731520" cy="2209885"/>
            <a:chOff x="906464" y="1800225"/>
            <a:chExt cx="1441449" cy="2470149"/>
          </a:xfrm>
          <a:gradFill>
            <a:gsLst>
              <a:gs pos="50000">
                <a:srgbClr val="39AEB5"/>
              </a:gs>
              <a:gs pos="0">
                <a:srgbClr val="39AEB5"/>
              </a:gs>
              <a:gs pos="100000">
                <a:srgbClr val="39AEB5"/>
              </a:gs>
            </a:gsLst>
            <a:lin ang="5400000" scaled="1"/>
          </a:gradFill>
        </p:grpSpPr>
        <p:sp>
          <p:nvSpPr>
            <p:cNvPr id="6" name="Freeform 153">
              <a:extLst>
                <a:ext uri="{FF2B5EF4-FFF2-40B4-BE49-F238E27FC236}">
                  <a16:creationId xmlns:a16="http://schemas.microsoft.com/office/drawing/2014/main" id="{3E19FBD6-3376-456E-AB8E-776C8592C77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2">
              <a:extLst>
                <a:ext uri="{FF2B5EF4-FFF2-40B4-BE49-F238E27FC236}">
                  <a16:creationId xmlns:a16="http://schemas.microsoft.com/office/drawing/2014/main" id="{C2D5B9C1-15FF-4BD9-B905-0B7A06FDAF32}"/>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8" name="Freeform 156">
              <a:extLst>
                <a:ext uri="{FF2B5EF4-FFF2-40B4-BE49-F238E27FC236}">
                  <a16:creationId xmlns:a16="http://schemas.microsoft.com/office/drawing/2014/main" id="{EFF48BDD-CF5C-4D5D-A93E-B015DB0897C5}"/>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8">
              <a:extLst>
                <a:ext uri="{FF2B5EF4-FFF2-40B4-BE49-F238E27FC236}">
                  <a16:creationId xmlns:a16="http://schemas.microsoft.com/office/drawing/2014/main" id="{6A45FEC6-CA35-4034-A345-27BE5697E0CB}"/>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0" name="Freeform 159">
              <a:extLst>
                <a:ext uri="{FF2B5EF4-FFF2-40B4-BE49-F238E27FC236}">
                  <a16:creationId xmlns:a16="http://schemas.microsoft.com/office/drawing/2014/main" id="{DACD4867-5330-44B8-9FB4-D0F93227AD7E}"/>
                </a:ext>
              </a:extLst>
            </p:cNvPr>
            <p:cNvSpPr>
              <a:spLocks/>
            </p:cNvSpPr>
            <p:nvPr/>
          </p:nvSpPr>
          <p:spPr bwMode="auto">
            <a:xfrm>
              <a:off x="906464" y="1800227"/>
              <a:ext cx="1317624"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234247A9-B69B-4C3E-BFD8-7F1830848B2E}"/>
              </a:ext>
            </a:extLst>
          </p:cNvPr>
          <p:cNvGrpSpPr/>
          <p:nvPr/>
        </p:nvGrpSpPr>
        <p:grpSpPr>
          <a:xfrm rot="5400000">
            <a:off x="10736486" y="1344184"/>
            <a:ext cx="731520" cy="2209885"/>
            <a:chOff x="906463" y="1800225"/>
            <a:chExt cx="1441450" cy="2470149"/>
          </a:xfrm>
          <a:gradFill>
            <a:gsLst>
              <a:gs pos="100000">
                <a:srgbClr val="39A4AC"/>
              </a:gs>
              <a:gs pos="0">
                <a:srgbClr val="39A4AC"/>
              </a:gs>
              <a:gs pos="50000">
                <a:srgbClr val="39A4AC"/>
              </a:gs>
            </a:gsLst>
            <a:lin ang="5400000" scaled="1"/>
          </a:gradFill>
        </p:grpSpPr>
        <p:sp>
          <p:nvSpPr>
            <p:cNvPr id="12" name="Freeform 153">
              <a:extLst>
                <a:ext uri="{FF2B5EF4-FFF2-40B4-BE49-F238E27FC236}">
                  <a16:creationId xmlns:a16="http://schemas.microsoft.com/office/drawing/2014/main" id="{3E5C3084-92A1-4929-B6B9-11AABBCD116E}"/>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2">
              <a:extLst>
                <a:ext uri="{FF2B5EF4-FFF2-40B4-BE49-F238E27FC236}">
                  <a16:creationId xmlns:a16="http://schemas.microsoft.com/office/drawing/2014/main" id="{B5F2BFCE-6B40-4F71-B3B0-2D7D7A574099}"/>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14" name="Freeform 156">
              <a:extLst>
                <a:ext uri="{FF2B5EF4-FFF2-40B4-BE49-F238E27FC236}">
                  <a16:creationId xmlns:a16="http://schemas.microsoft.com/office/drawing/2014/main" id="{EBDC1D9B-1518-4A8E-9191-2806833094DE}"/>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8">
              <a:extLst>
                <a:ext uri="{FF2B5EF4-FFF2-40B4-BE49-F238E27FC236}">
                  <a16:creationId xmlns:a16="http://schemas.microsoft.com/office/drawing/2014/main" id="{3975E609-519E-43FA-9FCC-080C8B0829E2}"/>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6" name="Freeform 159">
              <a:extLst>
                <a:ext uri="{FF2B5EF4-FFF2-40B4-BE49-F238E27FC236}">
                  <a16:creationId xmlns:a16="http://schemas.microsoft.com/office/drawing/2014/main" id="{7F3DA082-CC6C-47EB-A8EB-B25E715A71E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89D518D0-BCAB-4C0B-ABA3-FB6A5FF4DE16}"/>
              </a:ext>
            </a:extLst>
          </p:cNvPr>
          <p:cNvGrpSpPr/>
          <p:nvPr/>
        </p:nvGrpSpPr>
        <p:grpSpPr>
          <a:xfrm rot="5400000">
            <a:off x="10730671" y="2134613"/>
            <a:ext cx="731520" cy="2209885"/>
            <a:chOff x="906463" y="1800225"/>
            <a:chExt cx="1441450" cy="2470149"/>
          </a:xfrm>
          <a:gradFill>
            <a:gsLst>
              <a:gs pos="0">
                <a:srgbClr val="39AEB5"/>
              </a:gs>
              <a:gs pos="50000">
                <a:srgbClr val="39AEB5"/>
              </a:gs>
              <a:gs pos="100000">
                <a:srgbClr val="39AEB5"/>
              </a:gs>
            </a:gsLst>
            <a:lin ang="5400000" scaled="1"/>
          </a:gradFill>
        </p:grpSpPr>
        <p:sp>
          <p:nvSpPr>
            <p:cNvPr id="18" name="Freeform 153">
              <a:extLst>
                <a:ext uri="{FF2B5EF4-FFF2-40B4-BE49-F238E27FC236}">
                  <a16:creationId xmlns:a16="http://schemas.microsoft.com/office/drawing/2014/main" id="{B9875218-E593-43BB-B049-3336639D3A6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2">
              <a:extLst>
                <a:ext uri="{FF2B5EF4-FFF2-40B4-BE49-F238E27FC236}">
                  <a16:creationId xmlns:a16="http://schemas.microsoft.com/office/drawing/2014/main" id="{2212A03D-B77C-46B5-B92B-1FC8CE016CBF}"/>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0" name="Freeform 156">
              <a:extLst>
                <a:ext uri="{FF2B5EF4-FFF2-40B4-BE49-F238E27FC236}">
                  <a16:creationId xmlns:a16="http://schemas.microsoft.com/office/drawing/2014/main" id="{02880C92-8118-4641-84E7-3B6B52EBF8F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58">
              <a:extLst>
                <a:ext uri="{FF2B5EF4-FFF2-40B4-BE49-F238E27FC236}">
                  <a16:creationId xmlns:a16="http://schemas.microsoft.com/office/drawing/2014/main" id="{5AFB77BF-75DB-4A84-B6A0-A3EC5174AA06}"/>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2" name="Freeform 159">
              <a:extLst>
                <a:ext uri="{FF2B5EF4-FFF2-40B4-BE49-F238E27FC236}">
                  <a16:creationId xmlns:a16="http://schemas.microsoft.com/office/drawing/2014/main" id="{8C2ECFF3-8F6A-4BED-BC68-310040348B46}"/>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CBBF5B03-9902-48B4-B8AD-CC21541E550C}"/>
              </a:ext>
            </a:extLst>
          </p:cNvPr>
          <p:cNvGrpSpPr/>
          <p:nvPr/>
        </p:nvGrpSpPr>
        <p:grpSpPr>
          <a:xfrm rot="5400000">
            <a:off x="10735949" y="2937330"/>
            <a:ext cx="731520" cy="2209885"/>
            <a:chOff x="906463" y="1800225"/>
            <a:chExt cx="1441450" cy="2470149"/>
          </a:xfrm>
          <a:gradFill>
            <a:gsLst>
              <a:gs pos="0">
                <a:srgbClr val="39AEB5"/>
              </a:gs>
              <a:gs pos="50000">
                <a:srgbClr val="39AEB5"/>
              </a:gs>
              <a:gs pos="100000">
                <a:srgbClr val="39AEB5"/>
              </a:gs>
            </a:gsLst>
            <a:lin ang="5400000" scaled="1"/>
          </a:gradFill>
        </p:grpSpPr>
        <p:sp>
          <p:nvSpPr>
            <p:cNvPr id="24" name="Freeform 153">
              <a:extLst>
                <a:ext uri="{FF2B5EF4-FFF2-40B4-BE49-F238E27FC236}">
                  <a16:creationId xmlns:a16="http://schemas.microsoft.com/office/drawing/2014/main" id="{CB12E5E2-A3C6-4DB4-9B51-45F792B83CB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2">
              <a:extLst>
                <a:ext uri="{FF2B5EF4-FFF2-40B4-BE49-F238E27FC236}">
                  <a16:creationId xmlns:a16="http://schemas.microsoft.com/office/drawing/2014/main" id="{27F34F1B-8934-4D24-A1D8-67FAF79F900B}"/>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6" name="Freeform 156">
              <a:extLst>
                <a:ext uri="{FF2B5EF4-FFF2-40B4-BE49-F238E27FC236}">
                  <a16:creationId xmlns:a16="http://schemas.microsoft.com/office/drawing/2014/main" id="{8BECDD37-F438-44C3-884B-859F836811C7}"/>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8">
              <a:extLst>
                <a:ext uri="{FF2B5EF4-FFF2-40B4-BE49-F238E27FC236}">
                  <a16:creationId xmlns:a16="http://schemas.microsoft.com/office/drawing/2014/main" id="{11A6409B-8F54-489D-BF58-3F2EDFF4E239}"/>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8" name="Freeform 159">
              <a:extLst>
                <a:ext uri="{FF2B5EF4-FFF2-40B4-BE49-F238E27FC236}">
                  <a16:creationId xmlns:a16="http://schemas.microsoft.com/office/drawing/2014/main" id="{D1AD4CBF-90AF-49C6-8B99-21009F46E0DC}"/>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0C1C3AA8-7716-4381-8D23-5B95073A2C92}"/>
              </a:ext>
            </a:extLst>
          </p:cNvPr>
          <p:cNvGrpSpPr/>
          <p:nvPr/>
        </p:nvGrpSpPr>
        <p:grpSpPr>
          <a:xfrm rot="5400000">
            <a:off x="10734360" y="3720664"/>
            <a:ext cx="731520" cy="2209885"/>
            <a:chOff x="906463" y="1800225"/>
            <a:chExt cx="1441450" cy="2470149"/>
          </a:xfrm>
          <a:gradFill>
            <a:gsLst>
              <a:gs pos="0">
                <a:schemeClr val="bg1"/>
              </a:gs>
              <a:gs pos="50000">
                <a:schemeClr val="bg2">
                  <a:lumMod val="50000"/>
                </a:schemeClr>
              </a:gs>
              <a:gs pos="100000">
                <a:schemeClr val="bg2">
                  <a:lumMod val="10000"/>
                </a:schemeClr>
              </a:gs>
            </a:gsLst>
            <a:lin ang="5400000" scaled="1"/>
          </a:gradFill>
        </p:grpSpPr>
        <p:sp>
          <p:nvSpPr>
            <p:cNvPr id="30" name="Freeform 153">
              <a:extLst>
                <a:ext uri="{FF2B5EF4-FFF2-40B4-BE49-F238E27FC236}">
                  <a16:creationId xmlns:a16="http://schemas.microsoft.com/office/drawing/2014/main" id="{DA5003B9-5C89-40AA-8101-DA9C1044BA2C}"/>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2">
              <a:extLst>
                <a:ext uri="{FF2B5EF4-FFF2-40B4-BE49-F238E27FC236}">
                  <a16:creationId xmlns:a16="http://schemas.microsoft.com/office/drawing/2014/main" id="{B7609A16-D1DB-4A93-AB5C-F28F5672F145}"/>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2" name="Freeform 156">
              <a:extLst>
                <a:ext uri="{FF2B5EF4-FFF2-40B4-BE49-F238E27FC236}">
                  <a16:creationId xmlns:a16="http://schemas.microsoft.com/office/drawing/2014/main" id="{25ED93B0-D275-4826-B405-A7000C29EA41}"/>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58">
              <a:extLst>
                <a:ext uri="{FF2B5EF4-FFF2-40B4-BE49-F238E27FC236}">
                  <a16:creationId xmlns:a16="http://schemas.microsoft.com/office/drawing/2014/main" id="{4E080D33-0AE2-4BA4-B176-FA265C8AC57F}"/>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4" name="Freeform 159">
              <a:extLst>
                <a:ext uri="{FF2B5EF4-FFF2-40B4-BE49-F238E27FC236}">
                  <a16:creationId xmlns:a16="http://schemas.microsoft.com/office/drawing/2014/main" id="{0402EC92-389C-4897-B036-AD243DA68C09}"/>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07B59115-3746-4554-AB1F-477B1F4F9D48}"/>
              </a:ext>
            </a:extLst>
          </p:cNvPr>
          <p:cNvGrpSpPr/>
          <p:nvPr/>
        </p:nvGrpSpPr>
        <p:grpSpPr>
          <a:xfrm rot="5400000">
            <a:off x="10732770" y="4557005"/>
            <a:ext cx="731520" cy="2209885"/>
            <a:chOff x="906463" y="1800225"/>
            <a:chExt cx="1441450" cy="2470149"/>
          </a:xfrm>
          <a:gradFill>
            <a:gsLst>
              <a:gs pos="0">
                <a:srgbClr val="39AEB5"/>
              </a:gs>
              <a:gs pos="50000">
                <a:srgbClr val="39AEB5"/>
              </a:gs>
              <a:gs pos="100000">
                <a:srgbClr val="39AEB5"/>
              </a:gs>
            </a:gsLst>
            <a:lin ang="5400000" scaled="1"/>
          </a:gradFill>
        </p:grpSpPr>
        <p:sp>
          <p:nvSpPr>
            <p:cNvPr id="36" name="Freeform 153">
              <a:extLst>
                <a:ext uri="{FF2B5EF4-FFF2-40B4-BE49-F238E27FC236}">
                  <a16:creationId xmlns:a16="http://schemas.microsoft.com/office/drawing/2014/main" id="{2700CEF1-BB30-4E1E-AD78-6A45F12DCDF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2">
              <a:extLst>
                <a:ext uri="{FF2B5EF4-FFF2-40B4-BE49-F238E27FC236}">
                  <a16:creationId xmlns:a16="http://schemas.microsoft.com/office/drawing/2014/main" id="{31F32380-E6E8-4E82-B293-40920BE50CFE}"/>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8" name="Freeform 156">
              <a:extLst>
                <a:ext uri="{FF2B5EF4-FFF2-40B4-BE49-F238E27FC236}">
                  <a16:creationId xmlns:a16="http://schemas.microsoft.com/office/drawing/2014/main" id="{5126D2C9-3273-4D37-976F-168E0A48730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58">
              <a:extLst>
                <a:ext uri="{FF2B5EF4-FFF2-40B4-BE49-F238E27FC236}">
                  <a16:creationId xmlns:a16="http://schemas.microsoft.com/office/drawing/2014/main" id="{3C87530B-F612-4952-910F-5C41D3416A3C}"/>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0" name="Freeform 159">
              <a:extLst>
                <a:ext uri="{FF2B5EF4-FFF2-40B4-BE49-F238E27FC236}">
                  <a16:creationId xmlns:a16="http://schemas.microsoft.com/office/drawing/2014/main" id="{8FF1B713-E597-4643-B4DB-0F22A2631C84}"/>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17AEDA47-8804-44D6-9F74-827204259E12}"/>
              </a:ext>
            </a:extLst>
          </p:cNvPr>
          <p:cNvGrpSpPr/>
          <p:nvPr/>
        </p:nvGrpSpPr>
        <p:grpSpPr>
          <a:xfrm rot="5400000">
            <a:off x="10735344" y="5373301"/>
            <a:ext cx="731520" cy="2209885"/>
            <a:chOff x="906463" y="1800225"/>
            <a:chExt cx="1441450" cy="2470149"/>
          </a:xfrm>
          <a:gradFill>
            <a:gsLst>
              <a:gs pos="0">
                <a:srgbClr val="39AEB5"/>
              </a:gs>
              <a:gs pos="50000">
                <a:srgbClr val="39AEB5"/>
              </a:gs>
              <a:gs pos="100000">
                <a:srgbClr val="39AEB5"/>
              </a:gs>
            </a:gsLst>
            <a:lin ang="5400000" scaled="1"/>
          </a:gradFill>
        </p:grpSpPr>
        <p:sp>
          <p:nvSpPr>
            <p:cNvPr id="42" name="Freeform 153">
              <a:extLst>
                <a:ext uri="{FF2B5EF4-FFF2-40B4-BE49-F238E27FC236}">
                  <a16:creationId xmlns:a16="http://schemas.microsoft.com/office/drawing/2014/main" id="{2225A750-BE81-48BA-988E-C9BEF49C16A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2">
              <a:extLst>
                <a:ext uri="{FF2B5EF4-FFF2-40B4-BE49-F238E27FC236}">
                  <a16:creationId xmlns:a16="http://schemas.microsoft.com/office/drawing/2014/main" id="{D932EA06-3A7D-49F2-A3F5-5967D043B46A}"/>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44" name="Freeform 156">
              <a:extLst>
                <a:ext uri="{FF2B5EF4-FFF2-40B4-BE49-F238E27FC236}">
                  <a16:creationId xmlns:a16="http://schemas.microsoft.com/office/drawing/2014/main" id="{DCCE2700-65CE-4808-97DF-BED4F4A49F12}"/>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58">
              <a:extLst>
                <a:ext uri="{FF2B5EF4-FFF2-40B4-BE49-F238E27FC236}">
                  <a16:creationId xmlns:a16="http://schemas.microsoft.com/office/drawing/2014/main" id="{B1AB9BA5-662B-4ABC-885F-CBF48F9606ED}"/>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6" name="Freeform 159">
              <a:extLst>
                <a:ext uri="{FF2B5EF4-FFF2-40B4-BE49-F238E27FC236}">
                  <a16:creationId xmlns:a16="http://schemas.microsoft.com/office/drawing/2014/main" id="{EED12348-D1AF-46F6-AD3B-03B3B7DB843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sp>
        <p:nvSpPr>
          <p:cNvPr id="47" name="Frame 46">
            <a:extLst>
              <a:ext uri="{FF2B5EF4-FFF2-40B4-BE49-F238E27FC236}">
                <a16:creationId xmlns:a16="http://schemas.microsoft.com/office/drawing/2014/main" id="{43F4B992-173B-4CF7-9ACF-68236642A3DA}"/>
              </a:ext>
            </a:extLst>
          </p:cNvPr>
          <p:cNvSpPr/>
          <p:nvPr/>
        </p:nvSpPr>
        <p:spPr>
          <a:xfrm>
            <a:off x="40625" y="1406771"/>
            <a:ext cx="9902301" cy="5385727"/>
          </a:xfrm>
          <a:prstGeom prst="frame">
            <a:avLst>
              <a:gd name="adj1" fmla="val 887"/>
            </a:avLst>
          </a:prstGeom>
          <a:solidFill>
            <a:srgbClr val="39AEB5"/>
          </a:solidFill>
          <a:ln>
            <a:solidFill>
              <a:srgbClr val="39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solidFill>
                <a:schemeClr val="tx1"/>
              </a:solidFill>
            </a:endParaRPr>
          </a:p>
        </p:txBody>
      </p:sp>
      <p:sp>
        <p:nvSpPr>
          <p:cNvPr id="48" name="TextBox 47">
            <a:extLst>
              <a:ext uri="{FF2B5EF4-FFF2-40B4-BE49-F238E27FC236}">
                <a16:creationId xmlns:a16="http://schemas.microsoft.com/office/drawing/2014/main" id="{774C85AC-F78C-4F69-8B5B-03AABECA2C33}"/>
              </a:ext>
            </a:extLst>
          </p:cNvPr>
          <p:cNvSpPr txBox="1"/>
          <p:nvPr/>
        </p:nvSpPr>
        <p:spPr>
          <a:xfrm>
            <a:off x="4990" y="1037437"/>
            <a:ext cx="43354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16</a:t>
            </a:r>
          </a:p>
        </p:txBody>
      </p:sp>
      <p:sp>
        <p:nvSpPr>
          <p:cNvPr id="62" name="Title 1">
            <a:extLst>
              <a:ext uri="{FF2B5EF4-FFF2-40B4-BE49-F238E27FC236}">
                <a16:creationId xmlns:a16="http://schemas.microsoft.com/office/drawing/2014/main" id="{53A911B7-0C40-4DE5-8F4B-E994B9F196FD}"/>
              </a:ext>
            </a:extLst>
          </p:cNvPr>
          <p:cNvSpPr txBox="1">
            <a:spLocks/>
          </p:cNvSpPr>
          <p:nvPr/>
        </p:nvSpPr>
        <p:spPr>
          <a:xfrm>
            <a:off x="4267200" y="628420"/>
            <a:ext cx="5233727"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رویکرد پیشنهادی- مسئله انتخاب ویژگی</a:t>
            </a:r>
            <a:endParaRPr lang="en-US" sz="2400" b="0" dirty="0">
              <a:solidFill>
                <a:schemeClr val="bg1"/>
              </a:solidFill>
              <a:cs typeface="B Nazanin" panose="00000400000000000000" pitchFamily="2" charset="-78"/>
            </a:endParaRPr>
          </a:p>
          <a:p>
            <a:pPr algn="ctr"/>
            <a:endParaRPr lang="en-US" sz="2400" b="0" dirty="0">
              <a:solidFill>
                <a:schemeClr val="bg1"/>
              </a:solidFill>
              <a:cs typeface="B Nazanin" panose="00000400000000000000" pitchFamily="2" charset="-78"/>
            </a:endParaRPr>
          </a:p>
        </p:txBody>
      </p:sp>
      <p:sp>
        <p:nvSpPr>
          <p:cNvPr id="56" name="Title 1">
            <a:extLst>
              <a:ext uri="{FF2B5EF4-FFF2-40B4-BE49-F238E27FC236}">
                <a16:creationId xmlns:a16="http://schemas.microsoft.com/office/drawing/2014/main" id="{2B7A13E3-A9FE-44F9-B627-4CEE0320B66C}"/>
              </a:ext>
            </a:extLst>
          </p:cNvPr>
          <p:cNvSpPr txBox="1">
            <a:spLocks/>
          </p:cNvSpPr>
          <p:nvPr/>
        </p:nvSpPr>
        <p:spPr>
          <a:xfrm>
            <a:off x="10706433" y="1319140"/>
            <a:ext cx="1263996"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dirty="0">
                <a:solidFill>
                  <a:schemeClr val="bg1"/>
                </a:solidFill>
                <a:cs typeface="B Nazanin" panose="00000400000000000000" pitchFamily="2" charset="-78"/>
              </a:rPr>
              <a:t>چکیده</a:t>
            </a:r>
            <a:endParaRPr lang="en-US" sz="3600" b="0" dirty="0">
              <a:solidFill>
                <a:schemeClr val="bg1"/>
              </a:solidFill>
              <a:cs typeface="B Nazanin" panose="00000400000000000000" pitchFamily="2" charset="-78"/>
            </a:endParaRPr>
          </a:p>
        </p:txBody>
      </p:sp>
      <p:sp>
        <p:nvSpPr>
          <p:cNvPr id="57" name="Title 1">
            <a:extLst>
              <a:ext uri="{FF2B5EF4-FFF2-40B4-BE49-F238E27FC236}">
                <a16:creationId xmlns:a16="http://schemas.microsoft.com/office/drawing/2014/main" id="{83982A80-7220-4605-A72E-C87EB1585B13}"/>
              </a:ext>
            </a:extLst>
          </p:cNvPr>
          <p:cNvSpPr txBox="1">
            <a:spLocks/>
          </p:cNvSpPr>
          <p:nvPr/>
        </p:nvSpPr>
        <p:spPr>
          <a:xfrm>
            <a:off x="10493445" y="2084242"/>
            <a:ext cx="1499761"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b="0" dirty="0">
                <a:solidFill>
                  <a:schemeClr val="bg1"/>
                </a:solidFill>
                <a:cs typeface="B Nazanin" panose="00000400000000000000" pitchFamily="2" charset="-78"/>
              </a:rPr>
              <a:t>بیان مسأله</a:t>
            </a:r>
            <a:endParaRPr lang="en-US" sz="3600" b="0" dirty="0">
              <a:solidFill>
                <a:schemeClr val="bg1"/>
              </a:solidFill>
              <a:cs typeface="B Nazanin" panose="00000400000000000000" pitchFamily="2" charset="-78"/>
            </a:endParaRPr>
          </a:p>
        </p:txBody>
      </p:sp>
      <p:sp>
        <p:nvSpPr>
          <p:cNvPr id="58" name="Title 1">
            <a:extLst>
              <a:ext uri="{FF2B5EF4-FFF2-40B4-BE49-F238E27FC236}">
                <a16:creationId xmlns:a16="http://schemas.microsoft.com/office/drawing/2014/main" id="{29A3561F-A146-4A7D-A7A1-8DA1572F5076}"/>
              </a:ext>
            </a:extLst>
          </p:cNvPr>
          <p:cNvSpPr txBox="1">
            <a:spLocks/>
          </p:cNvSpPr>
          <p:nvPr/>
        </p:nvSpPr>
        <p:spPr>
          <a:xfrm>
            <a:off x="10321708" y="2813525"/>
            <a:ext cx="1720275"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تعاریف و مفاهیم</a:t>
            </a:r>
            <a:endParaRPr lang="en-US" sz="2400" b="0" dirty="0">
              <a:solidFill>
                <a:schemeClr val="bg1"/>
              </a:solidFill>
              <a:cs typeface="B Nazanin" panose="00000400000000000000" pitchFamily="2" charset="-78"/>
            </a:endParaRPr>
          </a:p>
        </p:txBody>
      </p:sp>
      <p:sp>
        <p:nvSpPr>
          <p:cNvPr id="59" name="Title 1">
            <a:extLst>
              <a:ext uri="{FF2B5EF4-FFF2-40B4-BE49-F238E27FC236}">
                <a16:creationId xmlns:a16="http://schemas.microsoft.com/office/drawing/2014/main" id="{D012E460-647C-4276-AD5A-03B8EBD6A424}"/>
              </a:ext>
            </a:extLst>
          </p:cNvPr>
          <p:cNvSpPr txBox="1">
            <a:spLocks/>
          </p:cNvSpPr>
          <p:nvPr/>
        </p:nvSpPr>
        <p:spPr>
          <a:xfrm>
            <a:off x="10296567" y="3635453"/>
            <a:ext cx="1808293"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پیشینه پژوهش</a:t>
            </a:r>
            <a:endParaRPr lang="en-US" sz="2400" b="0" dirty="0">
              <a:solidFill>
                <a:schemeClr val="bg1"/>
              </a:solidFill>
              <a:cs typeface="B Nazanin" panose="00000400000000000000" pitchFamily="2" charset="-78"/>
            </a:endParaRPr>
          </a:p>
        </p:txBody>
      </p:sp>
      <p:sp>
        <p:nvSpPr>
          <p:cNvPr id="60" name="Title 1">
            <a:extLst>
              <a:ext uri="{FF2B5EF4-FFF2-40B4-BE49-F238E27FC236}">
                <a16:creationId xmlns:a16="http://schemas.microsoft.com/office/drawing/2014/main" id="{0676B1A8-86E2-443D-BFAD-6A552D4DE2A6}"/>
              </a:ext>
            </a:extLst>
          </p:cNvPr>
          <p:cNvSpPr txBox="1">
            <a:spLocks/>
          </p:cNvSpPr>
          <p:nvPr/>
        </p:nvSpPr>
        <p:spPr>
          <a:xfrm>
            <a:off x="10128008" y="4378769"/>
            <a:ext cx="2072352"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tx1"/>
                </a:solidFill>
                <a:cs typeface="B Nazanin" panose="00000400000000000000" pitchFamily="2" charset="-78"/>
              </a:rPr>
              <a:t>رویکرد پیشنهادی</a:t>
            </a:r>
            <a:endParaRPr lang="en-US" sz="2400" b="0" dirty="0">
              <a:solidFill>
                <a:schemeClr val="tx1"/>
              </a:solidFill>
              <a:cs typeface="B Nazanin" panose="00000400000000000000" pitchFamily="2" charset="-78"/>
            </a:endParaRPr>
          </a:p>
        </p:txBody>
      </p:sp>
      <p:sp>
        <p:nvSpPr>
          <p:cNvPr id="61" name="Title 1">
            <a:extLst>
              <a:ext uri="{FF2B5EF4-FFF2-40B4-BE49-F238E27FC236}">
                <a16:creationId xmlns:a16="http://schemas.microsoft.com/office/drawing/2014/main" id="{FA5A9BF6-DF85-40CC-ACB9-49DEF81B68E7}"/>
              </a:ext>
            </a:extLst>
          </p:cNvPr>
          <p:cNvSpPr txBox="1">
            <a:spLocks/>
          </p:cNvSpPr>
          <p:nvPr/>
        </p:nvSpPr>
        <p:spPr>
          <a:xfrm>
            <a:off x="10409765" y="5265262"/>
            <a:ext cx="1673159"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تجزیه و تحلیل</a:t>
            </a:r>
            <a:endParaRPr lang="en-US" sz="2400" b="0" dirty="0">
              <a:solidFill>
                <a:schemeClr val="bg1"/>
              </a:solidFill>
              <a:cs typeface="B Nazanin" panose="00000400000000000000" pitchFamily="2" charset="-78"/>
            </a:endParaRPr>
          </a:p>
        </p:txBody>
      </p:sp>
      <p:sp>
        <p:nvSpPr>
          <p:cNvPr id="63" name="Title 1">
            <a:extLst>
              <a:ext uri="{FF2B5EF4-FFF2-40B4-BE49-F238E27FC236}">
                <a16:creationId xmlns:a16="http://schemas.microsoft.com/office/drawing/2014/main" id="{04BC9AD6-7F54-48CD-8FD2-6D862F90270C}"/>
              </a:ext>
            </a:extLst>
          </p:cNvPr>
          <p:cNvSpPr txBox="1">
            <a:spLocks/>
          </p:cNvSpPr>
          <p:nvPr/>
        </p:nvSpPr>
        <p:spPr>
          <a:xfrm>
            <a:off x="10116208" y="6047883"/>
            <a:ext cx="2070903"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نتایج و پیشنهادات</a:t>
            </a:r>
            <a:endParaRPr lang="en-US" sz="2400" b="0" dirty="0">
              <a:solidFill>
                <a:schemeClr val="bg1"/>
              </a:solidFill>
              <a:cs typeface="B Nazanin" panose="00000400000000000000" pitchFamily="2" charset="-78"/>
            </a:endParaRPr>
          </a:p>
        </p:txBody>
      </p:sp>
      <p:grpSp>
        <p:nvGrpSpPr>
          <p:cNvPr id="64" name="Group 63">
            <a:extLst>
              <a:ext uri="{FF2B5EF4-FFF2-40B4-BE49-F238E27FC236}">
                <a16:creationId xmlns:a16="http://schemas.microsoft.com/office/drawing/2014/main" id="{54329536-06AE-4C1F-81B6-E9115773AEE1}"/>
              </a:ext>
            </a:extLst>
          </p:cNvPr>
          <p:cNvGrpSpPr/>
          <p:nvPr/>
        </p:nvGrpSpPr>
        <p:grpSpPr>
          <a:xfrm>
            <a:off x="880807" y="3805905"/>
            <a:ext cx="8752710" cy="2008308"/>
            <a:chOff x="921251" y="2605746"/>
            <a:chExt cx="10501715" cy="2409242"/>
          </a:xfrm>
        </p:grpSpPr>
        <p:sp>
          <p:nvSpPr>
            <p:cNvPr id="68" name="Rectangle 67">
              <a:extLst>
                <a:ext uri="{FF2B5EF4-FFF2-40B4-BE49-F238E27FC236}">
                  <a16:creationId xmlns:a16="http://schemas.microsoft.com/office/drawing/2014/main" id="{A4C004FD-121E-4B94-B982-0A4A3ADF09CB}"/>
                </a:ext>
              </a:extLst>
            </p:cNvPr>
            <p:cNvSpPr/>
            <p:nvPr/>
          </p:nvSpPr>
          <p:spPr>
            <a:xfrm>
              <a:off x="3836694" y="3232164"/>
              <a:ext cx="4152257" cy="17828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500" b="1"/>
            </a:p>
          </p:txBody>
        </p:sp>
        <p:sp>
          <p:nvSpPr>
            <p:cNvPr id="69" name="Arrow: Right 68">
              <a:extLst>
                <a:ext uri="{FF2B5EF4-FFF2-40B4-BE49-F238E27FC236}">
                  <a16:creationId xmlns:a16="http://schemas.microsoft.com/office/drawing/2014/main" id="{960821FD-4AB2-413A-B519-32B7D34DF74D}"/>
                </a:ext>
              </a:extLst>
            </p:cNvPr>
            <p:cNvSpPr/>
            <p:nvPr/>
          </p:nvSpPr>
          <p:spPr>
            <a:xfrm>
              <a:off x="5655620" y="3990812"/>
              <a:ext cx="644769" cy="265527"/>
            </a:xfrm>
            <a:prstGeom prst="rightArrow">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500" b="1" dirty="0"/>
            </a:p>
          </p:txBody>
        </p:sp>
        <p:sp>
          <p:nvSpPr>
            <p:cNvPr id="70" name="Arrow: Circular 69">
              <a:extLst>
                <a:ext uri="{FF2B5EF4-FFF2-40B4-BE49-F238E27FC236}">
                  <a16:creationId xmlns:a16="http://schemas.microsoft.com/office/drawing/2014/main" id="{53157718-6018-44B9-A1A3-A4C9AE0420CC}"/>
                </a:ext>
              </a:extLst>
            </p:cNvPr>
            <p:cNvSpPr/>
            <p:nvPr/>
          </p:nvSpPr>
          <p:spPr>
            <a:xfrm>
              <a:off x="5136091" y="3240985"/>
              <a:ext cx="1519313" cy="1077351"/>
            </a:xfrm>
            <a:prstGeom prst="circularArrow">
              <a:avLst>
                <a:gd name="adj1" fmla="val 12500"/>
                <a:gd name="adj2" fmla="val 1142319"/>
                <a:gd name="adj3" fmla="val 20457681"/>
                <a:gd name="adj4" fmla="val 10650088"/>
                <a:gd name="adj5" fmla="val 12500"/>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500" b="1" dirty="0">
                <a:solidFill>
                  <a:schemeClr val="tx1"/>
                </a:solidFill>
              </a:endParaRPr>
            </a:p>
          </p:txBody>
        </p:sp>
        <p:sp>
          <p:nvSpPr>
            <p:cNvPr id="71" name="Arrow: Circular 70">
              <a:extLst>
                <a:ext uri="{FF2B5EF4-FFF2-40B4-BE49-F238E27FC236}">
                  <a16:creationId xmlns:a16="http://schemas.microsoft.com/office/drawing/2014/main" id="{7E6067CB-CE9A-4F1B-AE49-0ED91B7B5B4F}"/>
                </a:ext>
              </a:extLst>
            </p:cNvPr>
            <p:cNvSpPr/>
            <p:nvPr/>
          </p:nvSpPr>
          <p:spPr>
            <a:xfrm flipV="1">
              <a:off x="5153165" y="3937637"/>
              <a:ext cx="1519313" cy="1077351"/>
            </a:xfrm>
            <a:prstGeom prst="circularArrow">
              <a:avLst>
                <a:gd name="adj1" fmla="val 12500"/>
                <a:gd name="adj2" fmla="val 1142319"/>
                <a:gd name="adj3" fmla="val 20457681"/>
                <a:gd name="adj4" fmla="val 10650088"/>
                <a:gd name="adj5" fmla="val 12500"/>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500" b="1">
                <a:solidFill>
                  <a:schemeClr val="tx1"/>
                </a:solidFill>
              </a:endParaRPr>
            </a:p>
          </p:txBody>
        </p:sp>
        <p:sp>
          <p:nvSpPr>
            <p:cNvPr id="72" name="TextBox 71">
              <a:extLst>
                <a:ext uri="{FF2B5EF4-FFF2-40B4-BE49-F238E27FC236}">
                  <a16:creationId xmlns:a16="http://schemas.microsoft.com/office/drawing/2014/main" id="{99918D15-1D70-490B-A038-308E1B8F9A81}"/>
                </a:ext>
              </a:extLst>
            </p:cNvPr>
            <p:cNvSpPr txBox="1"/>
            <p:nvPr/>
          </p:nvSpPr>
          <p:spPr>
            <a:xfrm>
              <a:off x="3988277" y="3432752"/>
              <a:ext cx="1075676" cy="12184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a-IR" sz="1500" b="1" dirty="0">
                  <a:cs typeface="B Nazanin" panose="00000400000000000000" pitchFamily="2" charset="-78"/>
                </a:rPr>
                <a:t>تولید یک زیرمجموعه از ویژگی ها</a:t>
              </a:r>
              <a:endParaRPr lang="en-US" sz="1500" b="1" dirty="0">
                <a:cs typeface="B Nazanin" panose="00000400000000000000" pitchFamily="2" charset="-78"/>
              </a:endParaRPr>
            </a:p>
          </p:txBody>
        </p:sp>
        <p:sp>
          <p:nvSpPr>
            <p:cNvPr id="73" name="TextBox 72">
              <a:extLst>
                <a:ext uri="{FF2B5EF4-FFF2-40B4-BE49-F238E27FC236}">
                  <a16:creationId xmlns:a16="http://schemas.microsoft.com/office/drawing/2014/main" id="{30DF7738-9E3C-466E-93F9-FE3D45A401D9}"/>
                </a:ext>
              </a:extLst>
            </p:cNvPr>
            <p:cNvSpPr txBox="1"/>
            <p:nvPr/>
          </p:nvSpPr>
          <p:spPr>
            <a:xfrm>
              <a:off x="6693311" y="3769540"/>
              <a:ext cx="1079432" cy="6645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a-IR" sz="1500" b="1" dirty="0">
                  <a:cs typeface="B Nazanin" panose="00000400000000000000" pitchFamily="2" charset="-78"/>
                </a:rPr>
                <a:t>الگوریتم یادگیری</a:t>
              </a:r>
              <a:endParaRPr lang="en-US" sz="1500" b="1" dirty="0">
                <a:cs typeface="B Nazanin" panose="00000400000000000000" pitchFamily="2" charset="-78"/>
              </a:endParaRPr>
            </a:p>
          </p:txBody>
        </p:sp>
        <p:sp>
          <p:nvSpPr>
            <p:cNvPr id="74" name="TextBox 73">
              <a:extLst>
                <a:ext uri="{FF2B5EF4-FFF2-40B4-BE49-F238E27FC236}">
                  <a16:creationId xmlns:a16="http://schemas.microsoft.com/office/drawing/2014/main" id="{B2D18219-BBB7-49D6-AA97-2082D2478A80}"/>
                </a:ext>
              </a:extLst>
            </p:cNvPr>
            <p:cNvSpPr txBox="1"/>
            <p:nvPr/>
          </p:nvSpPr>
          <p:spPr>
            <a:xfrm>
              <a:off x="4189313" y="2605746"/>
              <a:ext cx="3264584" cy="38768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a-IR" sz="1500" b="1" dirty="0">
                  <a:cs typeface="B Nazanin" panose="00000400000000000000" pitchFamily="2" charset="-78"/>
                </a:rPr>
                <a:t>انتخاب بهترین زیرمجموعه از ویژگی ها</a:t>
              </a:r>
              <a:endParaRPr lang="en-US" sz="1500" b="1" dirty="0">
                <a:cs typeface="B Nazanin" panose="00000400000000000000" pitchFamily="2" charset="-78"/>
              </a:endParaRPr>
            </a:p>
          </p:txBody>
        </p:sp>
        <p:sp>
          <p:nvSpPr>
            <p:cNvPr id="75" name="Arrow: Right 74">
              <a:extLst>
                <a:ext uri="{FF2B5EF4-FFF2-40B4-BE49-F238E27FC236}">
                  <a16:creationId xmlns:a16="http://schemas.microsoft.com/office/drawing/2014/main" id="{FBB7558B-A994-4C1A-AAFA-DD24D12719CF}"/>
                </a:ext>
              </a:extLst>
            </p:cNvPr>
            <p:cNvSpPr/>
            <p:nvPr/>
          </p:nvSpPr>
          <p:spPr>
            <a:xfrm>
              <a:off x="3141676" y="3900030"/>
              <a:ext cx="644769" cy="265527"/>
            </a:xfrm>
            <a:prstGeom prst="rightArrow">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500" b="1" dirty="0"/>
            </a:p>
          </p:txBody>
        </p:sp>
        <p:sp>
          <p:nvSpPr>
            <p:cNvPr id="76" name="Arrow: Right 75">
              <a:extLst>
                <a:ext uri="{FF2B5EF4-FFF2-40B4-BE49-F238E27FC236}">
                  <a16:creationId xmlns:a16="http://schemas.microsoft.com/office/drawing/2014/main" id="{29EC08B6-E1A9-4EA8-A3C1-737706CCE838}"/>
                </a:ext>
              </a:extLst>
            </p:cNvPr>
            <p:cNvSpPr/>
            <p:nvPr/>
          </p:nvSpPr>
          <p:spPr>
            <a:xfrm>
              <a:off x="8216640" y="3990812"/>
              <a:ext cx="644769" cy="265527"/>
            </a:xfrm>
            <a:prstGeom prst="rightArrow">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500" b="1" dirty="0"/>
            </a:p>
          </p:txBody>
        </p:sp>
        <p:sp>
          <p:nvSpPr>
            <p:cNvPr id="77" name="TextBox 76">
              <a:extLst>
                <a:ext uri="{FF2B5EF4-FFF2-40B4-BE49-F238E27FC236}">
                  <a16:creationId xmlns:a16="http://schemas.microsoft.com/office/drawing/2014/main" id="{2405B7BD-6390-4D96-8EBF-9551AF87D64A}"/>
                </a:ext>
              </a:extLst>
            </p:cNvPr>
            <p:cNvSpPr txBox="1"/>
            <p:nvPr/>
          </p:nvSpPr>
          <p:spPr>
            <a:xfrm>
              <a:off x="921251" y="3848127"/>
              <a:ext cx="2123405" cy="38768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a-IR" sz="1500" b="1" dirty="0">
                  <a:cs typeface="B Nazanin" panose="00000400000000000000" pitchFamily="2" charset="-78"/>
                </a:rPr>
                <a:t>مجموعه تمامی ویژگی ها</a:t>
              </a:r>
              <a:endParaRPr lang="en-US" sz="1500" b="1" dirty="0">
                <a:cs typeface="B Nazanin" panose="00000400000000000000" pitchFamily="2" charset="-78"/>
              </a:endParaRPr>
            </a:p>
          </p:txBody>
        </p:sp>
        <p:sp>
          <p:nvSpPr>
            <p:cNvPr id="78" name="TextBox 77">
              <a:extLst>
                <a:ext uri="{FF2B5EF4-FFF2-40B4-BE49-F238E27FC236}">
                  <a16:creationId xmlns:a16="http://schemas.microsoft.com/office/drawing/2014/main" id="{E17487E7-5D4A-4E0E-950D-34F41BEB55A9}"/>
                </a:ext>
              </a:extLst>
            </p:cNvPr>
            <p:cNvSpPr txBox="1"/>
            <p:nvPr/>
          </p:nvSpPr>
          <p:spPr>
            <a:xfrm>
              <a:off x="8899623" y="3882458"/>
              <a:ext cx="2523343" cy="38768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a-IR" sz="1500" b="1" dirty="0">
                  <a:cs typeface="B Nazanin" panose="00000400000000000000" pitchFamily="2" charset="-78"/>
                </a:rPr>
                <a:t>ارزیابی عملکرد مدل یادگیری</a:t>
              </a:r>
              <a:endParaRPr lang="en-US" sz="1500" b="1" dirty="0">
                <a:cs typeface="B Nazanin" panose="00000400000000000000" pitchFamily="2" charset="-78"/>
              </a:endParaRPr>
            </a:p>
          </p:txBody>
        </p:sp>
      </p:grpSp>
      <p:sp>
        <p:nvSpPr>
          <p:cNvPr id="79" name="TextBox 78">
            <a:extLst>
              <a:ext uri="{FF2B5EF4-FFF2-40B4-BE49-F238E27FC236}">
                <a16:creationId xmlns:a16="http://schemas.microsoft.com/office/drawing/2014/main" id="{9E486BD6-757B-42DF-B5A0-038A7E161AFD}"/>
              </a:ext>
            </a:extLst>
          </p:cNvPr>
          <p:cNvSpPr txBox="1"/>
          <p:nvPr/>
        </p:nvSpPr>
        <p:spPr>
          <a:xfrm>
            <a:off x="384772" y="1713262"/>
            <a:ext cx="9284110" cy="1200329"/>
          </a:xfrm>
          <a:prstGeom prst="rect">
            <a:avLst/>
          </a:prstGeom>
          <a:solidFill>
            <a:schemeClr val="accent1">
              <a:lumMod val="60000"/>
              <a:lumOff val="40000"/>
            </a:schemeClr>
          </a:solidFill>
        </p:spPr>
        <p:txBody>
          <a:bodyPr wrap="square">
            <a:spAutoFit/>
          </a:bodyPr>
          <a:lstStyle/>
          <a:p>
            <a:pPr algn="just" rtl="1"/>
            <a:r>
              <a:rPr lang="fa-IR" b="1" dirty="0">
                <a:solidFill>
                  <a:srgbClr val="000000"/>
                </a:solidFill>
                <a:latin typeface="Times New Roman" panose="02020603050405020304" pitchFamily="18" charset="0"/>
                <a:ea typeface="Calibri" panose="020F0502020204030204" pitchFamily="34" charset="0"/>
                <a:cs typeface="B Nazanin" panose="00000400000000000000" pitchFamily="2" charset="-78"/>
              </a:rPr>
              <a:t>روش دسته بند در </a:t>
            </a:r>
            <a:r>
              <a:rPr lang="ar-OM" sz="1800"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انتخاب ویژگی، در هر مرحله، زیرمجموعه‌ای از ویژگی‌ها در فضای ویژگی را انتخاب می‌کند و عملکرد الگوریتم یادگیری ماشین روی این زیر مجموعه را می­سنجند. از نتیجه عملکرد الگوریتم یادگیری ماشین، برای ارزیابی زیرمجموعه انتخاب شده از فضای ویژگی استفاده می‌شود. به عنوان نمونه، مشخص می‌شود که کدام یک از زیر مجموعه‌های انتخاب شده، بیشترین تاثیر را در افزایش دقت یک مسأله دسته‌بندی خواهند­داشت. </a:t>
            </a:r>
            <a:endParaRPr lang="en-US" b="1" dirty="0"/>
          </a:p>
        </p:txBody>
      </p:sp>
    </p:spTree>
    <p:extLst>
      <p:ext uri="{BB962C8B-B14F-4D97-AF65-F5344CB8AC3E}">
        <p14:creationId xmlns:p14="http://schemas.microsoft.com/office/powerpoint/2010/main" val="3152776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0BA6A-0B6C-479E-B090-1BC629B76A5A}"/>
              </a:ext>
            </a:extLst>
          </p:cNvPr>
          <p:cNvPicPr>
            <a:picLocks noChangeAspect="1"/>
          </p:cNvPicPr>
          <p:nvPr/>
        </p:nvPicPr>
        <p:blipFill>
          <a:blip r:embed="rId2"/>
          <a:stretch>
            <a:fillRect/>
          </a:stretch>
        </p:blipFill>
        <p:spPr>
          <a:xfrm>
            <a:off x="1" y="0"/>
            <a:ext cx="12192000" cy="1333500"/>
          </a:xfrm>
          <a:prstGeom prst="rect">
            <a:avLst/>
          </a:prstGeom>
        </p:spPr>
      </p:pic>
      <p:sp>
        <p:nvSpPr>
          <p:cNvPr id="4" name="Rectangle 3">
            <a:extLst>
              <a:ext uri="{FF2B5EF4-FFF2-40B4-BE49-F238E27FC236}">
                <a16:creationId xmlns:a16="http://schemas.microsoft.com/office/drawing/2014/main" id="{615F8799-B1B1-4370-91DF-38A740D987B4}"/>
              </a:ext>
            </a:extLst>
          </p:cNvPr>
          <p:cNvSpPr/>
          <p:nvPr/>
        </p:nvSpPr>
        <p:spPr>
          <a:xfrm>
            <a:off x="10719875" y="1333500"/>
            <a:ext cx="1379845" cy="5524500"/>
          </a:xfrm>
          <a:prstGeom prst="rect">
            <a:avLst/>
          </a:prstGeom>
          <a:solidFill>
            <a:srgbClr val="3D485D"/>
          </a:solidFill>
          <a:ln>
            <a:noFill/>
          </a:ln>
        </p:spPr>
        <p:style>
          <a:lnRef idx="2">
            <a:schemeClr val="accent3"/>
          </a:lnRef>
          <a:fillRef idx="1001">
            <a:schemeClr val="dk2"/>
          </a:fillRef>
          <a:effectRef idx="0">
            <a:schemeClr val="accent3"/>
          </a:effectRef>
          <a:fontRef idx="minor">
            <a:schemeClr val="dk1"/>
          </a:fontRef>
        </p:style>
        <p:txBody>
          <a:bodyPr rtlCol="0" anchor="ctr"/>
          <a:lstStyle/>
          <a:p>
            <a:pPr algn="ctr"/>
            <a:endParaRPr lang="en-US"/>
          </a:p>
        </p:txBody>
      </p:sp>
      <p:grpSp>
        <p:nvGrpSpPr>
          <p:cNvPr id="5" name="Group 4">
            <a:extLst>
              <a:ext uri="{FF2B5EF4-FFF2-40B4-BE49-F238E27FC236}">
                <a16:creationId xmlns:a16="http://schemas.microsoft.com/office/drawing/2014/main" id="{D97E788C-E5D1-4B31-98EC-164B705942CE}"/>
              </a:ext>
            </a:extLst>
          </p:cNvPr>
          <p:cNvGrpSpPr/>
          <p:nvPr/>
        </p:nvGrpSpPr>
        <p:grpSpPr>
          <a:xfrm rot="5400000">
            <a:off x="10738076" y="603648"/>
            <a:ext cx="731520" cy="2209885"/>
            <a:chOff x="906464" y="1800225"/>
            <a:chExt cx="1441449" cy="2470149"/>
          </a:xfrm>
          <a:gradFill>
            <a:gsLst>
              <a:gs pos="50000">
                <a:srgbClr val="39AEB5"/>
              </a:gs>
              <a:gs pos="0">
                <a:srgbClr val="39AEB5"/>
              </a:gs>
              <a:gs pos="100000">
                <a:srgbClr val="39AEB5"/>
              </a:gs>
            </a:gsLst>
            <a:lin ang="5400000" scaled="1"/>
          </a:gradFill>
        </p:grpSpPr>
        <p:sp>
          <p:nvSpPr>
            <p:cNvPr id="6" name="Freeform 153">
              <a:extLst>
                <a:ext uri="{FF2B5EF4-FFF2-40B4-BE49-F238E27FC236}">
                  <a16:creationId xmlns:a16="http://schemas.microsoft.com/office/drawing/2014/main" id="{3E19FBD6-3376-456E-AB8E-776C8592C77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2">
              <a:extLst>
                <a:ext uri="{FF2B5EF4-FFF2-40B4-BE49-F238E27FC236}">
                  <a16:creationId xmlns:a16="http://schemas.microsoft.com/office/drawing/2014/main" id="{C2D5B9C1-15FF-4BD9-B905-0B7A06FDAF32}"/>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8" name="Freeform 156">
              <a:extLst>
                <a:ext uri="{FF2B5EF4-FFF2-40B4-BE49-F238E27FC236}">
                  <a16:creationId xmlns:a16="http://schemas.microsoft.com/office/drawing/2014/main" id="{EFF48BDD-CF5C-4D5D-A93E-B015DB0897C5}"/>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8">
              <a:extLst>
                <a:ext uri="{FF2B5EF4-FFF2-40B4-BE49-F238E27FC236}">
                  <a16:creationId xmlns:a16="http://schemas.microsoft.com/office/drawing/2014/main" id="{6A45FEC6-CA35-4034-A345-27BE5697E0CB}"/>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0" name="Freeform 159">
              <a:extLst>
                <a:ext uri="{FF2B5EF4-FFF2-40B4-BE49-F238E27FC236}">
                  <a16:creationId xmlns:a16="http://schemas.microsoft.com/office/drawing/2014/main" id="{DACD4867-5330-44B8-9FB4-D0F93227AD7E}"/>
                </a:ext>
              </a:extLst>
            </p:cNvPr>
            <p:cNvSpPr>
              <a:spLocks/>
            </p:cNvSpPr>
            <p:nvPr/>
          </p:nvSpPr>
          <p:spPr bwMode="auto">
            <a:xfrm>
              <a:off x="906464" y="1800227"/>
              <a:ext cx="1317624"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234247A9-B69B-4C3E-BFD8-7F1830848B2E}"/>
              </a:ext>
            </a:extLst>
          </p:cNvPr>
          <p:cNvGrpSpPr/>
          <p:nvPr/>
        </p:nvGrpSpPr>
        <p:grpSpPr>
          <a:xfrm rot="5400000">
            <a:off x="10736486" y="1344184"/>
            <a:ext cx="731520" cy="2209885"/>
            <a:chOff x="906463" y="1800225"/>
            <a:chExt cx="1441450" cy="2470149"/>
          </a:xfrm>
          <a:gradFill>
            <a:gsLst>
              <a:gs pos="100000">
                <a:srgbClr val="39A4AC"/>
              </a:gs>
              <a:gs pos="0">
                <a:srgbClr val="39A4AC"/>
              </a:gs>
              <a:gs pos="50000">
                <a:srgbClr val="39A4AC"/>
              </a:gs>
            </a:gsLst>
            <a:lin ang="5400000" scaled="1"/>
          </a:gradFill>
        </p:grpSpPr>
        <p:sp>
          <p:nvSpPr>
            <p:cNvPr id="12" name="Freeform 153">
              <a:extLst>
                <a:ext uri="{FF2B5EF4-FFF2-40B4-BE49-F238E27FC236}">
                  <a16:creationId xmlns:a16="http://schemas.microsoft.com/office/drawing/2014/main" id="{3E5C3084-92A1-4929-B6B9-11AABBCD116E}"/>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2">
              <a:extLst>
                <a:ext uri="{FF2B5EF4-FFF2-40B4-BE49-F238E27FC236}">
                  <a16:creationId xmlns:a16="http://schemas.microsoft.com/office/drawing/2014/main" id="{B5F2BFCE-6B40-4F71-B3B0-2D7D7A574099}"/>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14" name="Freeform 156">
              <a:extLst>
                <a:ext uri="{FF2B5EF4-FFF2-40B4-BE49-F238E27FC236}">
                  <a16:creationId xmlns:a16="http://schemas.microsoft.com/office/drawing/2014/main" id="{EBDC1D9B-1518-4A8E-9191-2806833094DE}"/>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8">
              <a:extLst>
                <a:ext uri="{FF2B5EF4-FFF2-40B4-BE49-F238E27FC236}">
                  <a16:creationId xmlns:a16="http://schemas.microsoft.com/office/drawing/2014/main" id="{3975E609-519E-43FA-9FCC-080C8B0829E2}"/>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6" name="Freeform 159">
              <a:extLst>
                <a:ext uri="{FF2B5EF4-FFF2-40B4-BE49-F238E27FC236}">
                  <a16:creationId xmlns:a16="http://schemas.microsoft.com/office/drawing/2014/main" id="{7F3DA082-CC6C-47EB-A8EB-B25E715A71E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89D518D0-BCAB-4C0B-ABA3-FB6A5FF4DE16}"/>
              </a:ext>
            </a:extLst>
          </p:cNvPr>
          <p:cNvGrpSpPr/>
          <p:nvPr/>
        </p:nvGrpSpPr>
        <p:grpSpPr>
          <a:xfrm rot="5400000">
            <a:off x="10730671" y="2134613"/>
            <a:ext cx="731520" cy="2209885"/>
            <a:chOff x="906463" y="1800225"/>
            <a:chExt cx="1441450" cy="2470149"/>
          </a:xfrm>
          <a:gradFill>
            <a:gsLst>
              <a:gs pos="0">
                <a:srgbClr val="39AEB5"/>
              </a:gs>
              <a:gs pos="50000">
                <a:srgbClr val="39AEB5"/>
              </a:gs>
              <a:gs pos="100000">
                <a:srgbClr val="39AEB5"/>
              </a:gs>
            </a:gsLst>
            <a:lin ang="5400000" scaled="1"/>
          </a:gradFill>
        </p:grpSpPr>
        <p:sp>
          <p:nvSpPr>
            <p:cNvPr id="18" name="Freeform 153">
              <a:extLst>
                <a:ext uri="{FF2B5EF4-FFF2-40B4-BE49-F238E27FC236}">
                  <a16:creationId xmlns:a16="http://schemas.microsoft.com/office/drawing/2014/main" id="{B9875218-E593-43BB-B049-3336639D3A6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2">
              <a:extLst>
                <a:ext uri="{FF2B5EF4-FFF2-40B4-BE49-F238E27FC236}">
                  <a16:creationId xmlns:a16="http://schemas.microsoft.com/office/drawing/2014/main" id="{2212A03D-B77C-46B5-B92B-1FC8CE016CBF}"/>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0" name="Freeform 156">
              <a:extLst>
                <a:ext uri="{FF2B5EF4-FFF2-40B4-BE49-F238E27FC236}">
                  <a16:creationId xmlns:a16="http://schemas.microsoft.com/office/drawing/2014/main" id="{02880C92-8118-4641-84E7-3B6B52EBF8F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58">
              <a:extLst>
                <a:ext uri="{FF2B5EF4-FFF2-40B4-BE49-F238E27FC236}">
                  <a16:creationId xmlns:a16="http://schemas.microsoft.com/office/drawing/2014/main" id="{5AFB77BF-75DB-4A84-B6A0-A3EC5174AA06}"/>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2" name="Freeform 159">
              <a:extLst>
                <a:ext uri="{FF2B5EF4-FFF2-40B4-BE49-F238E27FC236}">
                  <a16:creationId xmlns:a16="http://schemas.microsoft.com/office/drawing/2014/main" id="{8C2ECFF3-8F6A-4BED-BC68-310040348B46}"/>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CBBF5B03-9902-48B4-B8AD-CC21541E550C}"/>
              </a:ext>
            </a:extLst>
          </p:cNvPr>
          <p:cNvGrpSpPr/>
          <p:nvPr/>
        </p:nvGrpSpPr>
        <p:grpSpPr>
          <a:xfrm rot="5400000">
            <a:off x="10735949" y="2937330"/>
            <a:ext cx="731520" cy="2209885"/>
            <a:chOff x="906463" y="1800225"/>
            <a:chExt cx="1441450" cy="2470149"/>
          </a:xfrm>
          <a:gradFill>
            <a:gsLst>
              <a:gs pos="0">
                <a:srgbClr val="39AEB5"/>
              </a:gs>
              <a:gs pos="50000">
                <a:srgbClr val="39AEB5"/>
              </a:gs>
              <a:gs pos="100000">
                <a:srgbClr val="39AEB5"/>
              </a:gs>
            </a:gsLst>
            <a:lin ang="5400000" scaled="1"/>
          </a:gradFill>
        </p:grpSpPr>
        <p:sp>
          <p:nvSpPr>
            <p:cNvPr id="24" name="Freeform 153">
              <a:extLst>
                <a:ext uri="{FF2B5EF4-FFF2-40B4-BE49-F238E27FC236}">
                  <a16:creationId xmlns:a16="http://schemas.microsoft.com/office/drawing/2014/main" id="{CB12E5E2-A3C6-4DB4-9B51-45F792B83CB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2">
              <a:extLst>
                <a:ext uri="{FF2B5EF4-FFF2-40B4-BE49-F238E27FC236}">
                  <a16:creationId xmlns:a16="http://schemas.microsoft.com/office/drawing/2014/main" id="{27F34F1B-8934-4D24-A1D8-67FAF79F900B}"/>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6" name="Freeform 156">
              <a:extLst>
                <a:ext uri="{FF2B5EF4-FFF2-40B4-BE49-F238E27FC236}">
                  <a16:creationId xmlns:a16="http://schemas.microsoft.com/office/drawing/2014/main" id="{8BECDD37-F438-44C3-884B-859F836811C7}"/>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8">
              <a:extLst>
                <a:ext uri="{FF2B5EF4-FFF2-40B4-BE49-F238E27FC236}">
                  <a16:creationId xmlns:a16="http://schemas.microsoft.com/office/drawing/2014/main" id="{11A6409B-8F54-489D-BF58-3F2EDFF4E239}"/>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8" name="Freeform 159">
              <a:extLst>
                <a:ext uri="{FF2B5EF4-FFF2-40B4-BE49-F238E27FC236}">
                  <a16:creationId xmlns:a16="http://schemas.microsoft.com/office/drawing/2014/main" id="{D1AD4CBF-90AF-49C6-8B99-21009F46E0DC}"/>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0C1C3AA8-7716-4381-8D23-5B95073A2C92}"/>
              </a:ext>
            </a:extLst>
          </p:cNvPr>
          <p:cNvGrpSpPr/>
          <p:nvPr/>
        </p:nvGrpSpPr>
        <p:grpSpPr>
          <a:xfrm rot="5400000">
            <a:off x="10734360" y="3720664"/>
            <a:ext cx="731520" cy="2209885"/>
            <a:chOff x="906463" y="1800225"/>
            <a:chExt cx="1441450" cy="2470149"/>
          </a:xfrm>
          <a:gradFill>
            <a:gsLst>
              <a:gs pos="0">
                <a:srgbClr val="39AEB5"/>
              </a:gs>
              <a:gs pos="50000">
                <a:srgbClr val="39AEB5"/>
              </a:gs>
              <a:gs pos="100000">
                <a:srgbClr val="39AEB5"/>
              </a:gs>
            </a:gsLst>
            <a:lin ang="5400000" scaled="1"/>
          </a:gradFill>
        </p:grpSpPr>
        <p:sp>
          <p:nvSpPr>
            <p:cNvPr id="30" name="Freeform 153">
              <a:extLst>
                <a:ext uri="{FF2B5EF4-FFF2-40B4-BE49-F238E27FC236}">
                  <a16:creationId xmlns:a16="http://schemas.microsoft.com/office/drawing/2014/main" id="{DA5003B9-5C89-40AA-8101-DA9C1044BA2C}"/>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2">
              <a:extLst>
                <a:ext uri="{FF2B5EF4-FFF2-40B4-BE49-F238E27FC236}">
                  <a16:creationId xmlns:a16="http://schemas.microsoft.com/office/drawing/2014/main" id="{B7609A16-D1DB-4A93-AB5C-F28F5672F145}"/>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2" name="Freeform 156">
              <a:extLst>
                <a:ext uri="{FF2B5EF4-FFF2-40B4-BE49-F238E27FC236}">
                  <a16:creationId xmlns:a16="http://schemas.microsoft.com/office/drawing/2014/main" id="{25ED93B0-D275-4826-B405-A7000C29EA41}"/>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58">
              <a:extLst>
                <a:ext uri="{FF2B5EF4-FFF2-40B4-BE49-F238E27FC236}">
                  <a16:creationId xmlns:a16="http://schemas.microsoft.com/office/drawing/2014/main" id="{4E080D33-0AE2-4BA4-B176-FA265C8AC57F}"/>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4" name="Freeform 159">
              <a:extLst>
                <a:ext uri="{FF2B5EF4-FFF2-40B4-BE49-F238E27FC236}">
                  <a16:creationId xmlns:a16="http://schemas.microsoft.com/office/drawing/2014/main" id="{0402EC92-389C-4897-B036-AD243DA68C09}"/>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07B59115-3746-4554-AB1F-477B1F4F9D48}"/>
              </a:ext>
            </a:extLst>
          </p:cNvPr>
          <p:cNvGrpSpPr/>
          <p:nvPr/>
        </p:nvGrpSpPr>
        <p:grpSpPr>
          <a:xfrm rot="5400000">
            <a:off x="10732770" y="4557005"/>
            <a:ext cx="731520" cy="2209885"/>
            <a:chOff x="906463" y="1800225"/>
            <a:chExt cx="1441450" cy="2470149"/>
          </a:xfrm>
          <a:gradFill>
            <a:gsLst>
              <a:gs pos="0">
                <a:schemeClr val="bg1"/>
              </a:gs>
              <a:gs pos="50000">
                <a:schemeClr val="bg2">
                  <a:lumMod val="50000"/>
                </a:schemeClr>
              </a:gs>
              <a:gs pos="100000">
                <a:schemeClr val="bg2">
                  <a:lumMod val="10000"/>
                </a:schemeClr>
              </a:gs>
            </a:gsLst>
            <a:lin ang="5400000" scaled="1"/>
          </a:gradFill>
        </p:grpSpPr>
        <p:sp>
          <p:nvSpPr>
            <p:cNvPr id="36" name="Freeform 153">
              <a:extLst>
                <a:ext uri="{FF2B5EF4-FFF2-40B4-BE49-F238E27FC236}">
                  <a16:creationId xmlns:a16="http://schemas.microsoft.com/office/drawing/2014/main" id="{2700CEF1-BB30-4E1E-AD78-6A45F12DCDF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2">
              <a:extLst>
                <a:ext uri="{FF2B5EF4-FFF2-40B4-BE49-F238E27FC236}">
                  <a16:creationId xmlns:a16="http://schemas.microsoft.com/office/drawing/2014/main" id="{31F32380-E6E8-4E82-B293-40920BE50CFE}"/>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8" name="Freeform 156">
              <a:extLst>
                <a:ext uri="{FF2B5EF4-FFF2-40B4-BE49-F238E27FC236}">
                  <a16:creationId xmlns:a16="http://schemas.microsoft.com/office/drawing/2014/main" id="{5126D2C9-3273-4D37-976F-168E0A48730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58">
              <a:extLst>
                <a:ext uri="{FF2B5EF4-FFF2-40B4-BE49-F238E27FC236}">
                  <a16:creationId xmlns:a16="http://schemas.microsoft.com/office/drawing/2014/main" id="{3C87530B-F612-4952-910F-5C41D3416A3C}"/>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0" name="Freeform 159">
              <a:extLst>
                <a:ext uri="{FF2B5EF4-FFF2-40B4-BE49-F238E27FC236}">
                  <a16:creationId xmlns:a16="http://schemas.microsoft.com/office/drawing/2014/main" id="{8FF1B713-E597-4643-B4DB-0F22A2631C84}"/>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17AEDA47-8804-44D6-9F74-827204259E12}"/>
              </a:ext>
            </a:extLst>
          </p:cNvPr>
          <p:cNvGrpSpPr/>
          <p:nvPr/>
        </p:nvGrpSpPr>
        <p:grpSpPr>
          <a:xfrm rot="5400000">
            <a:off x="10735344" y="5373301"/>
            <a:ext cx="731520" cy="2209885"/>
            <a:chOff x="906463" y="1800225"/>
            <a:chExt cx="1441450" cy="2470149"/>
          </a:xfrm>
          <a:gradFill>
            <a:gsLst>
              <a:gs pos="0">
                <a:srgbClr val="39AEB5"/>
              </a:gs>
              <a:gs pos="50000">
                <a:srgbClr val="39AEB5"/>
              </a:gs>
              <a:gs pos="100000">
                <a:srgbClr val="39AEB5"/>
              </a:gs>
            </a:gsLst>
            <a:lin ang="5400000" scaled="1"/>
          </a:gradFill>
        </p:grpSpPr>
        <p:sp>
          <p:nvSpPr>
            <p:cNvPr id="42" name="Freeform 153">
              <a:extLst>
                <a:ext uri="{FF2B5EF4-FFF2-40B4-BE49-F238E27FC236}">
                  <a16:creationId xmlns:a16="http://schemas.microsoft.com/office/drawing/2014/main" id="{2225A750-BE81-48BA-988E-C9BEF49C16A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2">
              <a:extLst>
                <a:ext uri="{FF2B5EF4-FFF2-40B4-BE49-F238E27FC236}">
                  <a16:creationId xmlns:a16="http://schemas.microsoft.com/office/drawing/2014/main" id="{D932EA06-3A7D-49F2-A3F5-5967D043B46A}"/>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44" name="Freeform 156">
              <a:extLst>
                <a:ext uri="{FF2B5EF4-FFF2-40B4-BE49-F238E27FC236}">
                  <a16:creationId xmlns:a16="http://schemas.microsoft.com/office/drawing/2014/main" id="{DCCE2700-65CE-4808-97DF-BED4F4A49F12}"/>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58">
              <a:extLst>
                <a:ext uri="{FF2B5EF4-FFF2-40B4-BE49-F238E27FC236}">
                  <a16:creationId xmlns:a16="http://schemas.microsoft.com/office/drawing/2014/main" id="{B1AB9BA5-662B-4ABC-885F-CBF48F9606ED}"/>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6" name="Freeform 159">
              <a:extLst>
                <a:ext uri="{FF2B5EF4-FFF2-40B4-BE49-F238E27FC236}">
                  <a16:creationId xmlns:a16="http://schemas.microsoft.com/office/drawing/2014/main" id="{EED12348-D1AF-46F6-AD3B-03B3B7DB843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sp>
        <p:nvSpPr>
          <p:cNvPr id="47" name="Frame 46">
            <a:extLst>
              <a:ext uri="{FF2B5EF4-FFF2-40B4-BE49-F238E27FC236}">
                <a16:creationId xmlns:a16="http://schemas.microsoft.com/office/drawing/2014/main" id="{43F4B992-173B-4CF7-9ACF-68236642A3DA}"/>
              </a:ext>
            </a:extLst>
          </p:cNvPr>
          <p:cNvSpPr/>
          <p:nvPr/>
        </p:nvSpPr>
        <p:spPr>
          <a:xfrm>
            <a:off x="40625" y="1406771"/>
            <a:ext cx="9902301" cy="5385727"/>
          </a:xfrm>
          <a:prstGeom prst="frame">
            <a:avLst>
              <a:gd name="adj1" fmla="val 887"/>
            </a:avLst>
          </a:prstGeom>
          <a:solidFill>
            <a:srgbClr val="39AEB5"/>
          </a:solidFill>
          <a:ln>
            <a:solidFill>
              <a:srgbClr val="39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solidFill>
                <a:schemeClr val="tx1"/>
              </a:solidFill>
            </a:endParaRPr>
          </a:p>
        </p:txBody>
      </p:sp>
      <p:sp>
        <p:nvSpPr>
          <p:cNvPr id="48" name="TextBox 47">
            <a:extLst>
              <a:ext uri="{FF2B5EF4-FFF2-40B4-BE49-F238E27FC236}">
                <a16:creationId xmlns:a16="http://schemas.microsoft.com/office/drawing/2014/main" id="{774C85AC-F78C-4F69-8B5B-03AABECA2C33}"/>
              </a:ext>
            </a:extLst>
          </p:cNvPr>
          <p:cNvSpPr txBox="1"/>
          <p:nvPr/>
        </p:nvSpPr>
        <p:spPr>
          <a:xfrm>
            <a:off x="4990" y="1037437"/>
            <a:ext cx="452210" cy="369332"/>
          </a:xfrm>
          <a:prstGeom prst="rect">
            <a:avLst/>
          </a:prstGeom>
          <a:noFill/>
        </p:spPr>
        <p:txBody>
          <a:bodyPr wrap="square" rtlCol="0">
            <a:spAutoFit/>
          </a:bodyPr>
          <a:lstStyle/>
          <a:p>
            <a:r>
              <a:rPr lang="fa-IR" dirty="0">
                <a:latin typeface="Times New Roman" panose="02020603050405020304" pitchFamily="18" charset="0"/>
                <a:cs typeface="Times New Roman" panose="02020603050405020304" pitchFamily="18" charset="0"/>
              </a:rPr>
              <a:t>17</a:t>
            </a:r>
            <a:endParaRPr lang="en-US" dirty="0">
              <a:latin typeface="Times New Roman" panose="02020603050405020304" pitchFamily="18" charset="0"/>
              <a:cs typeface="Times New Roman" panose="02020603050405020304" pitchFamily="18" charset="0"/>
            </a:endParaRPr>
          </a:p>
        </p:txBody>
      </p:sp>
      <p:sp>
        <p:nvSpPr>
          <p:cNvPr id="62" name="Title 1">
            <a:extLst>
              <a:ext uri="{FF2B5EF4-FFF2-40B4-BE49-F238E27FC236}">
                <a16:creationId xmlns:a16="http://schemas.microsoft.com/office/drawing/2014/main" id="{53A911B7-0C40-4DE5-8F4B-E994B9F196FD}"/>
              </a:ext>
            </a:extLst>
          </p:cNvPr>
          <p:cNvSpPr txBox="1">
            <a:spLocks/>
          </p:cNvSpPr>
          <p:nvPr/>
        </p:nvSpPr>
        <p:spPr>
          <a:xfrm>
            <a:off x="1298713" y="628420"/>
            <a:ext cx="8323513"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just" rtl="1"/>
            <a:r>
              <a:rPr lang="fa-IR" sz="2400" dirty="0">
                <a:solidFill>
                  <a:schemeClr val="bg1"/>
                </a:solidFill>
                <a:cs typeface="B Nazanin" panose="00000400000000000000" pitchFamily="2" charset="-78"/>
              </a:rPr>
              <a:t>تجزیه و تحلیل- مسأله بازه زمانی پیش بینی و بازه زمانی نگاه به گذشته </a:t>
            </a:r>
            <a:endParaRPr lang="en-US" sz="2400" dirty="0">
              <a:solidFill>
                <a:schemeClr val="bg1"/>
              </a:solidFill>
              <a:cs typeface="B Nazanin" panose="00000400000000000000" pitchFamily="2" charset="-78"/>
            </a:endParaRPr>
          </a:p>
          <a:p>
            <a:pPr algn="just" rtl="1"/>
            <a:endParaRPr lang="en-US" sz="2400" dirty="0">
              <a:solidFill>
                <a:schemeClr val="bg1"/>
              </a:solidFill>
              <a:cs typeface="B Nazanin" panose="00000400000000000000" pitchFamily="2" charset="-78"/>
            </a:endParaRPr>
          </a:p>
        </p:txBody>
      </p:sp>
      <p:sp>
        <p:nvSpPr>
          <p:cNvPr id="56" name="Title 1">
            <a:extLst>
              <a:ext uri="{FF2B5EF4-FFF2-40B4-BE49-F238E27FC236}">
                <a16:creationId xmlns:a16="http://schemas.microsoft.com/office/drawing/2014/main" id="{34D30B90-E2A9-49BA-8CB2-5B3599A804BF}"/>
              </a:ext>
            </a:extLst>
          </p:cNvPr>
          <p:cNvSpPr txBox="1">
            <a:spLocks/>
          </p:cNvSpPr>
          <p:nvPr/>
        </p:nvSpPr>
        <p:spPr>
          <a:xfrm>
            <a:off x="10706433" y="1319140"/>
            <a:ext cx="1263996"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dirty="0">
                <a:solidFill>
                  <a:schemeClr val="bg1"/>
                </a:solidFill>
                <a:cs typeface="B Nazanin" panose="00000400000000000000" pitchFamily="2" charset="-78"/>
              </a:rPr>
              <a:t>چکیده</a:t>
            </a:r>
            <a:endParaRPr lang="en-US" sz="3600" b="0" dirty="0">
              <a:solidFill>
                <a:schemeClr val="bg1"/>
              </a:solidFill>
              <a:cs typeface="B Nazanin" panose="00000400000000000000" pitchFamily="2" charset="-78"/>
            </a:endParaRPr>
          </a:p>
        </p:txBody>
      </p:sp>
      <p:sp>
        <p:nvSpPr>
          <p:cNvPr id="57" name="Title 1">
            <a:extLst>
              <a:ext uri="{FF2B5EF4-FFF2-40B4-BE49-F238E27FC236}">
                <a16:creationId xmlns:a16="http://schemas.microsoft.com/office/drawing/2014/main" id="{5E79540C-F321-415F-961C-FA53A89D1732}"/>
              </a:ext>
            </a:extLst>
          </p:cNvPr>
          <p:cNvSpPr txBox="1">
            <a:spLocks/>
          </p:cNvSpPr>
          <p:nvPr/>
        </p:nvSpPr>
        <p:spPr>
          <a:xfrm>
            <a:off x="10493445" y="2084242"/>
            <a:ext cx="1499761"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b="0" dirty="0">
                <a:solidFill>
                  <a:schemeClr val="bg1"/>
                </a:solidFill>
                <a:cs typeface="B Nazanin" panose="00000400000000000000" pitchFamily="2" charset="-78"/>
              </a:rPr>
              <a:t>بیان مسأله</a:t>
            </a:r>
            <a:endParaRPr lang="en-US" sz="3600" b="0" dirty="0">
              <a:solidFill>
                <a:schemeClr val="bg1"/>
              </a:solidFill>
              <a:cs typeface="B Nazanin" panose="00000400000000000000" pitchFamily="2" charset="-78"/>
            </a:endParaRPr>
          </a:p>
        </p:txBody>
      </p:sp>
      <p:sp>
        <p:nvSpPr>
          <p:cNvPr id="58" name="Title 1">
            <a:extLst>
              <a:ext uri="{FF2B5EF4-FFF2-40B4-BE49-F238E27FC236}">
                <a16:creationId xmlns:a16="http://schemas.microsoft.com/office/drawing/2014/main" id="{9986724B-3485-4FB5-B25F-A73116383A7E}"/>
              </a:ext>
            </a:extLst>
          </p:cNvPr>
          <p:cNvSpPr txBox="1">
            <a:spLocks/>
          </p:cNvSpPr>
          <p:nvPr/>
        </p:nvSpPr>
        <p:spPr>
          <a:xfrm>
            <a:off x="10321708" y="2813525"/>
            <a:ext cx="1720275"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تعاریف و مفاهیم</a:t>
            </a:r>
            <a:endParaRPr lang="en-US" sz="2400" b="0" dirty="0">
              <a:solidFill>
                <a:schemeClr val="bg1"/>
              </a:solidFill>
              <a:cs typeface="B Nazanin" panose="00000400000000000000" pitchFamily="2" charset="-78"/>
            </a:endParaRPr>
          </a:p>
        </p:txBody>
      </p:sp>
      <p:sp>
        <p:nvSpPr>
          <p:cNvPr id="59" name="Title 1">
            <a:extLst>
              <a:ext uri="{FF2B5EF4-FFF2-40B4-BE49-F238E27FC236}">
                <a16:creationId xmlns:a16="http://schemas.microsoft.com/office/drawing/2014/main" id="{D523A94B-FA4D-4566-9231-FC8D98E1B303}"/>
              </a:ext>
            </a:extLst>
          </p:cNvPr>
          <p:cNvSpPr txBox="1">
            <a:spLocks/>
          </p:cNvSpPr>
          <p:nvPr/>
        </p:nvSpPr>
        <p:spPr>
          <a:xfrm>
            <a:off x="10296567" y="3635453"/>
            <a:ext cx="1808293"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پیشینه پژوهش</a:t>
            </a:r>
            <a:endParaRPr lang="en-US" sz="2400" b="0" dirty="0">
              <a:solidFill>
                <a:schemeClr val="bg1"/>
              </a:solidFill>
              <a:cs typeface="B Nazanin" panose="00000400000000000000" pitchFamily="2" charset="-78"/>
            </a:endParaRPr>
          </a:p>
        </p:txBody>
      </p:sp>
      <p:sp>
        <p:nvSpPr>
          <p:cNvPr id="60" name="Title 1">
            <a:extLst>
              <a:ext uri="{FF2B5EF4-FFF2-40B4-BE49-F238E27FC236}">
                <a16:creationId xmlns:a16="http://schemas.microsoft.com/office/drawing/2014/main" id="{E1D475FD-FEF6-4521-B0C4-228FDE489F78}"/>
              </a:ext>
            </a:extLst>
          </p:cNvPr>
          <p:cNvSpPr txBox="1">
            <a:spLocks/>
          </p:cNvSpPr>
          <p:nvPr/>
        </p:nvSpPr>
        <p:spPr>
          <a:xfrm>
            <a:off x="10128008" y="4378769"/>
            <a:ext cx="2072352"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رویکرد پیشنهادی</a:t>
            </a:r>
            <a:endParaRPr lang="en-US" sz="2400" b="0" dirty="0">
              <a:solidFill>
                <a:schemeClr val="bg1"/>
              </a:solidFill>
              <a:cs typeface="B Nazanin" panose="00000400000000000000" pitchFamily="2" charset="-78"/>
            </a:endParaRPr>
          </a:p>
        </p:txBody>
      </p:sp>
      <p:sp>
        <p:nvSpPr>
          <p:cNvPr id="61" name="Title 1">
            <a:extLst>
              <a:ext uri="{FF2B5EF4-FFF2-40B4-BE49-F238E27FC236}">
                <a16:creationId xmlns:a16="http://schemas.microsoft.com/office/drawing/2014/main" id="{E347FABF-6EA5-47F8-A588-FA99F0C415D9}"/>
              </a:ext>
            </a:extLst>
          </p:cNvPr>
          <p:cNvSpPr txBox="1">
            <a:spLocks/>
          </p:cNvSpPr>
          <p:nvPr/>
        </p:nvSpPr>
        <p:spPr>
          <a:xfrm>
            <a:off x="10409765" y="5265262"/>
            <a:ext cx="1673159"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tx1"/>
                </a:solidFill>
                <a:cs typeface="B Nazanin" panose="00000400000000000000" pitchFamily="2" charset="-78"/>
              </a:rPr>
              <a:t>تجزیه و تحلیل</a:t>
            </a:r>
            <a:endParaRPr lang="en-US" sz="2400" b="0" dirty="0">
              <a:solidFill>
                <a:schemeClr val="tx1"/>
              </a:solidFill>
              <a:cs typeface="B Nazanin" panose="00000400000000000000" pitchFamily="2" charset="-78"/>
            </a:endParaRPr>
          </a:p>
        </p:txBody>
      </p:sp>
      <p:sp>
        <p:nvSpPr>
          <p:cNvPr id="63" name="Title 1">
            <a:extLst>
              <a:ext uri="{FF2B5EF4-FFF2-40B4-BE49-F238E27FC236}">
                <a16:creationId xmlns:a16="http://schemas.microsoft.com/office/drawing/2014/main" id="{11007550-B98D-4335-8E6E-6058B6157568}"/>
              </a:ext>
            </a:extLst>
          </p:cNvPr>
          <p:cNvSpPr txBox="1">
            <a:spLocks/>
          </p:cNvSpPr>
          <p:nvPr/>
        </p:nvSpPr>
        <p:spPr>
          <a:xfrm>
            <a:off x="10116208" y="6047883"/>
            <a:ext cx="2070903"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نتایج و پیشنهادات</a:t>
            </a:r>
            <a:endParaRPr lang="en-US" sz="2400" b="0" dirty="0">
              <a:solidFill>
                <a:schemeClr val="bg1"/>
              </a:solidFill>
              <a:cs typeface="B Nazanin" panose="00000400000000000000" pitchFamily="2" charset="-78"/>
            </a:endParaRPr>
          </a:p>
        </p:txBody>
      </p:sp>
      <p:pic>
        <p:nvPicPr>
          <p:cNvPr id="64" name="Picture 63">
            <a:extLst>
              <a:ext uri="{FF2B5EF4-FFF2-40B4-BE49-F238E27FC236}">
                <a16:creationId xmlns:a16="http://schemas.microsoft.com/office/drawing/2014/main" id="{AC3D7C55-07D1-4188-ABC4-1120F0788EF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328" y="1782907"/>
            <a:ext cx="4987418" cy="4156182"/>
          </a:xfrm>
          <a:prstGeom prst="rect">
            <a:avLst/>
          </a:prstGeom>
          <a:noFill/>
          <a:ln>
            <a:noFill/>
          </a:ln>
        </p:spPr>
      </p:pic>
      <p:pic>
        <p:nvPicPr>
          <p:cNvPr id="66" name="Picture 65">
            <a:extLst>
              <a:ext uri="{FF2B5EF4-FFF2-40B4-BE49-F238E27FC236}">
                <a16:creationId xmlns:a16="http://schemas.microsoft.com/office/drawing/2014/main" id="{06B05ADD-FEBD-4A94-AF61-DF40B5CE7BC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58182" y="1782907"/>
            <a:ext cx="4987417" cy="4156182"/>
          </a:xfrm>
          <a:prstGeom prst="rect">
            <a:avLst/>
          </a:prstGeom>
          <a:noFill/>
          <a:ln>
            <a:noFill/>
          </a:ln>
        </p:spPr>
      </p:pic>
      <p:sp>
        <p:nvSpPr>
          <p:cNvPr id="2" name="Oval 1">
            <a:extLst>
              <a:ext uri="{FF2B5EF4-FFF2-40B4-BE49-F238E27FC236}">
                <a16:creationId xmlns:a16="http://schemas.microsoft.com/office/drawing/2014/main" id="{58E0C6A5-3BC9-45C6-BC1A-6F7BB5651FDB}"/>
              </a:ext>
            </a:extLst>
          </p:cNvPr>
          <p:cNvSpPr/>
          <p:nvPr/>
        </p:nvSpPr>
        <p:spPr>
          <a:xfrm>
            <a:off x="1483208" y="3805918"/>
            <a:ext cx="457200" cy="457200"/>
          </a:xfrm>
          <a:prstGeom prst="ellipse">
            <a:avLst/>
          </a:prstGeom>
          <a:solidFill>
            <a:srgbClr val="FF0000">
              <a:alpha val="30000"/>
            </a:srgb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10758CE-7EB3-4E59-BC56-88C0A34041B0}"/>
              </a:ext>
            </a:extLst>
          </p:cNvPr>
          <p:cNvSpPr/>
          <p:nvPr/>
        </p:nvSpPr>
        <p:spPr>
          <a:xfrm>
            <a:off x="5880119" y="3805918"/>
            <a:ext cx="1151561" cy="457200"/>
          </a:xfrm>
          <a:prstGeom prst="ellipse">
            <a:avLst/>
          </a:prstGeom>
          <a:solidFill>
            <a:srgbClr val="FF0000">
              <a:alpha val="30000"/>
            </a:srgb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073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0BA6A-0B6C-479E-B090-1BC629B76A5A}"/>
              </a:ext>
            </a:extLst>
          </p:cNvPr>
          <p:cNvPicPr>
            <a:picLocks noChangeAspect="1"/>
          </p:cNvPicPr>
          <p:nvPr/>
        </p:nvPicPr>
        <p:blipFill>
          <a:blip r:embed="rId2"/>
          <a:stretch>
            <a:fillRect/>
          </a:stretch>
        </p:blipFill>
        <p:spPr>
          <a:xfrm>
            <a:off x="1" y="0"/>
            <a:ext cx="12192000" cy="1333500"/>
          </a:xfrm>
          <a:prstGeom prst="rect">
            <a:avLst/>
          </a:prstGeom>
        </p:spPr>
      </p:pic>
      <p:sp>
        <p:nvSpPr>
          <p:cNvPr id="4" name="Rectangle 3">
            <a:extLst>
              <a:ext uri="{FF2B5EF4-FFF2-40B4-BE49-F238E27FC236}">
                <a16:creationId xmlns:a16="http://schemas.microsoft.com/office/drawing/2014/main" id="{615F8799-B1B1-4370-91DF-38A740D987B4}"/>
              </a:ext>
            </a:extLst>
          </p:cNvPr>
          <p:cNvSpPr/>
          <p:nvPr/>
        </p:nvSpPr>
        <p:spPr>
          <a:xfrm>
            <a:off x="10719875" y="1333500"/>
            <a:ext cx="1379845" cy="5524500"/>
          </a:xfrm>
          <a:prstGeom prst="rect">
            <a:avLst/>
          </a:prstGeom>
          <a:solidFill>
            <a:srgbClr val="3D485D"/>
          </a:solidFill>
          <a:ln>
            <a:noFill/>
          </a:ln>
        </p:spPr>
        <p:style>
          <a:lnRef idx="2">
            <a:schemeClr val="accent3"/>
          </a:lnRef>
          <a:fillRef idx="1001">
            <a:schemeClr val="dk2"/>
          </a:fillRef>
          <a:effectRef idx="0">
            <a:schemeClr val="accent3"/>
          </a:effectRef>
          <a:fontRef idx="minor">
            <a:schemeClr val="dk1"/>
          </a:fontRef>
        </p:style>
        <p:txBody>
          <a:bodyPr rtlCol="0" anchor="ctr"/>
          <a:lstStyle/>
          <a:p>
            <a:pPr algn="ctr"/>
            <a:endParaRPr lang="en-US"/>
          </a:p>
        </p:txBody>
      </p:sp>
      <p:grpSp>
        <p:nvGrpSpPr>
          <p:cNvPr id="5" name="Group 4">
            <a:extLst>
              <a:ext uri="{FF2B5EF4-FFF2-40B4-BE49-F238E27FC236}">
                <a16:creationId xmlns:a16="http://schemas.microsoft.com/office/drawing/2014/main" id="{D97E788C-E5D1-4B31-98EC-164B705942CE}"/>
              </a:ext>
            </a:extLst>
          </p:cNvPr>
          <p:cNvGrpSpPr/>
          <p:nvPr/>
        </p:nvGrpSpPr>
        <p:grpSpPr>
          <a:xfrm rot="5400000">
            <a:off x="10738076" y="603648"/>
            <a:ext cx="731520" cy="2209885"/>
            <a:chOff x="906464" y="1800225"/>
            <a:chExt cx="1441449" cy="2470149"/>
          </a:xfrm>
          <a:gradFill>
            <a:gsLst>
              <a:gs pos="50000">
                <a:srgbClr val="39AEB5"/>
              </a:gs>
              <a:gs pos="0">
                <a:srgbClr val="39AEB5"/>
              </a:gs>
              <a:gs pos="100000">
                <a:srgbClr val="39AEB5"/>
              </a:gs>
            </a:gsLst>
            <a:lin ang="5400000" scaled="1"/>
          </a:gradFill>
        </p:grpSpPr>
        <p:sp>
          <p:nvSpPr>
            <p:cNvPr id="6" name="Freeform 153">
              <a:extLst>
                <a:ext uri="{FF2B5EF4-FFF2-40B4-BE49-F238E27FC236}">
                  <a16:creationId xmlns:a16="http://schemas.microsoft.com/office/drawing/2014/main" id="{3E19FBD6-3376-456E-AB8E-776C8592C77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2">
              <a:extLst>
                <a:ext uri="{FF2B5EF4-FFF2-40B4-BE49-F238E27FC236}">
                  <a16:creationId xmlns:a16="http://schemas.microsoft.com/office/drawing/2014/main" id="{C2D5B9C1-15FF-4BD9-B905-0B7A06FDAF32}"/>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8" name="Freeform 156">
              <a:extLst>
                <a:ext uri="{FF2B5EF4-FFF2-40B4-BE49-F238E27FC236}">
                  <a16:creationId xmlns:a16="http://schemas.microsoft.com/office/drawing/2014/main" id="{EFF48BDD-CF5C-4D5D-A93E-B015DB0897C5}"/>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8">
              <a:extLst>
                <a:ext uri="{FF2B5EF4-FFF2-40B4-BE49-F238E27FC236}">
                  <a16:creationId xmlns:a16="http://schemas.microsoft.com/office/drawing/2014/main" id="{6A45FEC6-CA35-4034-A345-27BE5697E0CB}"/>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0" name="Freeform 159">
              <a:extLst>
                <a:ext uri="{FF2B5EF4-FFF2-40B4-BE49-F238E27FC236}">
                  <a16:creationId xmlns:a16="http://schemas.microsoft.com/office/drawing/2014/main" id="{DACD4867-5330-44B8-9FB4-D0F93227AD7E}"/>
                </a:ext>
              </a:extLst>
            </p:cNvPr>
            <p:cNvSpPr>
              <a:spLocks/>
            </p:cNvSpPr>
            <p:nvPr/>
          </p:nvSpPr>
          <p:spPr bwMode="auto">
            <a:xfrm>
              <a:off x="906464" y="1800227"/>
              <a:ext cx="1317624"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234247A9-B69B-4C3E-BFD8-7F1830848B2E}"/>
              </a:ext>
            </a:extLst>
          </p:cNvPr>
          <p:cNvGrpSpPr/>
          <p:nvPr/>
        </p:nvGrpSpPr>
        <p:grpSpPr>
          <a:xfrm rot="5400000">
            <a:off x="10736486" y="1344184"/>
            <a:ext cx="731520" cy="2209885"/>
            <a:chOff x="906463" y="1800225"/>
            <a:chExt cx="1441450" cy="2470149"/>
          </a:xfrm>
          <a:gradFill>
            <a:gsLst>
              <a:gs pos="100000">
                <a:srgbClr val="39A4AC"/>
              </a:gs>
              <a:gs pos="0">
                <a:srgbClr val="39A4AC"/>
              </a:gs>
              <a:gs pos="50000">
                <a:srgbClr val="39A4AC"/>
              </a:gs>
            </a:gsLst>
            <a:lin ang="5400000" scaled="1"/>
          </a:gradFill>
        </p:grpSpPr>
        <p:sp>
          <p:nvSpPr>
            <p:cNvPr id="12" name="Freeform 153">
              <a:extLst>
                <a:ext uri="{FF2B5EF4-FFF2-40B4-BE49-F238E27FC236}">
                  <a16:creationId xmlns:a16="http://schemas.microsoft.com/office/drawing/2014/main" id="{3E5C3084-92A1-4929-B6B9-11AABBCD116E}"/>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2">
              <a:extLst>
                <a:ext uri="{FF2B5EF4-FFF2-40B4-BE49-F238E27FC236}">
                  <a16:creationId xmlns:a16="http://schemas.microsoft.com/office/drawing/2014/main" id="{B5F2BFCE-6B40-4F71-B3B0-2D7D7A574099}"/>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14" name="Freeform 156">
              <a:extLst>
                <a:ext uri="{FF2B5EF4-FFF2-40B4-BE49-F238E27FC236}">
                  <a16:creationId xmlns:a16="http://schemas.microsoft.com/office/drawing/2014/main" id="{EBDC1D9B-1518-4A8E-9191-2806833094DE}"/>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8">
              <a:extLst>
                <a:ext uri="{FF2B5EF4-FFF2-40B4-BE49-F238E27FC236}">
                  <a16:creationId xmlns:a16="http://schemas.microsoft.com/office/drawing/2014/main" id="{3975E609-519E-43FA-9FCC-080C8B0829E2}"/>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6" name="Freeform 159">
              <a:extLst>
                <a:ext uri="{FF2B5EF4-FFF2-40B4-BE49-F238E27FC236}">
                  <a16:creationId xmlns:a16="http://schemas.microsoft.com/office/drawing/2014/main" id="{7F3DA082-CC6C-47EB-A8EB-B25E715A71E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89D518D0-BCAB-4C0B-ABA3-FB6A5FF4DE16}"/>
              </a:ext>
            </a:extLst>
          </p:cNvPr>
          <p:cNvGrpSpPr/>
          <p:nvPr/>
        </p:nvGrpSpPr>
        <p:grpSpPr>
          <a:xfrm rot="5400000">
            <a:off x="10730671" y="2134613"/>
            <a:ext cx="731520" cy="2209885"/>
            <a:chOff x="906463" y="1800225"/>
            <a:chExt cx="1441450" cy="2470149"/>
          </a:xfrm>
          <a:gradFill>
            <a:gsLst>
              <a:gs pos="0">
                <a:srgbClr val="39AEB5"/>
              </a:gs>
              <a:gs pos="50000">
                <a:srgbClr val="39AEB5"/>
              </a:gs>
              <a:gs pos="100000">
                <a:srgbClr val="39AEB5"/>
              </a:gs>
            </a:gsLst>
            <a:lin ang="5400000" scaled="1"/>
          </a:gradFill>
        </p:grpSpPr>
        <p:sp>
          <p:nvSpPr>
            <p:cNvPr id="18" name="Freeform 153">
              <a:extLst>
                <a:ext uri="{FF2B5EF4-FFF2-40B4-BE49-F238E27FC236}">
                  <a16:creationId xmlns:a16="http://schemas.microsoft.com/office/drawing/2014/main" id="{B9875218-E593-43BB-B049-3336639D3A6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2">
              <a:extLst>
                <a:ext uri="{FF2B5EF4-FFF2-40B4-BE49-F238E27FC236}">
                  <a16:creationId xmlns:a16="http://schemas.microsoft.com/office/drawing/2014/main" id="{2212A03D-B77C-46B5-B92B-1FC8CE016CBF}"/>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0" name="Freeform 156">
              <a:extLst>
                <a:ext uri="{FF2B5EF4-FFF2-40B4-BE49-F238E27FC236}">
                  <a16:creationId xmlns:a16="http://schemas.microsoft.com/office/drawing/2014/main" id="{02880C92-8118-4641-84E7-3B6B52EBF8F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58">
              <a:extLst>
                <a:ext uri="{FF2B5EF4-FFF2-40B4-BE49-F238E27FC236}">
                  <a16:creationId xmlns:a16="http://schemas.microsoft.com/office/drawing/2014/main" id="{5AFB77BF-75DB-4A84-B6A0-A3EC5174AA06}"/>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2" name="Freeform 159">
              <a:extLst>
                <a:ext uri="{FF2B5EF4-FFF2-40B4-BE49-F238E27FC236}">
                  <a16:creationId xmlns:a16="http://schemas.microsoft.com/office/drawing/2014/main" id="{8C2ECFF3-8F6A-4BED-BC68-310040348B46}"/>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CBBF5B03-9902-48B4-B8AD-CC21541E550C}"/>
              </a:ext>
            </a:extLst>
          </p:cNvPr>
          <p:cNvGrpSpPr/>
          <p:nvPr/>
        </p:nvGrpSpPr>
        <p:grpSpPr>
          <a:xfrm rot="5400000">
            <a:off x="10735949" y="2937330"/>
            <a:ext cx="731520" cy="2209885"/>
            <a:chOff x="906463" y="1800225"/>
            <a:chExt cx="1441450" cy="2470149"/>
          </a:xfrm>
          <a:gradFill>
            <a:gsLst>
              <a:gs pos="0">
                <a:srgbClr val="39AEB5"/>
              </a:gs>
              <a:gs pos="50000">
                <a:srgbClr val="39AEB5"/>
              </a:gs>
              <a:gs pos="100000">
                <a:srgbClr val="39AEB5"/>
              </a:gs>
            </a:gsLst>
            <a:lin ang="5400000" scaled="1"/>
          </a:gradFill>
        </p:grpSpPr>
        <p:sp>
          <p:nvSpPr>
            <p:cNvPr id="24" name="Freeform 153">
              <a:extLst>
                <a:ext uri="{FF2B5EF4-FFF2-40B4-BE49-F238E27FC236}">
                  <a16:creationId xmlns:a16="http://schemas.microsoft.com/office/drawing/2014/main" id="{CB12E5E2-A3C6-4DB4-9B51-45F792B83CB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2">
              <a:extLst>
                <a:ext uri="{FF2B5EF4-FFF2-40B4-BE49-F238E27FC236}">
                  <a16:creationId xmlns:a16="http://schemas.microsoft.com/office/drawing/2014/main" id="{27F34F1B-8934-4D24-A1D8-67FAF79F900B}"/>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6" name="Freeform 156">
              <a:extLst>
                <a:ext uri="{FF2B5EF4-FFF2-40B4-BE49-F238E27FC236}">
                  <a16:creationId xmlns:a16="http://schemas.microsoft.com/office/drawing/2014/main" id="{8BECDD37-F438-44C3-884B-859F836811C7}"/>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8">
              <a:extLst>
                <a:ext uri="{FF2B5EF4-FFF2-40B4-BE49-F238E27FC236}">
                  <a16:creationId xmlns:a16="http://schemas.microsoft.com/office/drawing/2014/main" id="{11A6409B-8F54-489D-BF58-3F2EDFF4E239}"/>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8" name="Freeform 159">
              <a:extLst>
                <a:ext uri="{FF2B5EF4-FFF2-40B4-BE49-F238E27FC236}">
                  <a16:creationId xmlns:a16="http://schemas.microsoft.com/office/drawing/2014/main" id="{D1AD4CBF-90AF-49C6-8B99-21009F46E0DC}"/>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0C1C3AA8-7716-4381-8D23-5B95073A2C92}"/>
              </a:ext>
            </a:extLst>
          </p:cNvPr>
          <p:cNvGrpSpPr/>
          <p:nvPr/>
        </p:nvGrpSpPr>
        <p:grpSpPr>
          <a:xfrm rot="5400000">
            <a:off x="10734360" y="3720664"/>
            <a:ext cx="731520" cy="2209885"/>
            <a:chOff x="906463" y="1800225"/>
            <a:chExt cx="1441450" cy="2470149"/>
          </a:xfrm>
          <a:gradFill>
            <a:gsLst>
              <a:gs pos="0">
                <a:srgbClr val="39AEB5"/>
              </a:gs>
              <a:gs pos="50000">
                <a:srgbClr val="39AEB5"/>
              </a:gs>
              <a:gs pos="100000">
                <a:srgbClr val="39AEB5"/>
              </a:gs>
            </a:gsLst>
            <a:lin ang="5400000" scaled="1"/>
          </a:gradFill>
        </p:grpSpPr>
        <p:sp>
          <p:nvSpPr>
            <p:cNvPr id="30" name="Freeform 153">
              <a:extLst>
                <a:ext uri="{FF2B5EF4-FFF2-40B4-BE49-F238E27FC236}">
                  <a16:creationId xmlns:a16="http://schemas.microsoft.com/office/drawing/2014/main" id="{DA5003B9-5C89-40AA-8101-DA9C1044BA2C}"/>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2">
              <a:extLst>
                <a:ext uri="{FF2B5EF4-FFF2-40B4-BE49-F238E27FC236}">
                  <a16:creationId xmlns:a16="http://schemas.microsoft.com/office/drawing/2014/main" id="{B7609A16-D1DB-4A93-AB5C-F28F5672F145}"/>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2" name="Freeform 156">
              <a:extLst>
                <a:ext uri="{FF2B5EF4-FFF2-40B4-BE49-F238E27FC236}">
                  <a16:creationId xmlns:a16="http://schemas.microsoft.com/office/drawing/2014/main" id="{25ED93B0-D275-4826-B405-A7000C29EA41}"/>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58">
              <a:extLst>
                <a:ext uri="{FF2B5EF4-FFF2-40B4-BE49-F238E27FC236}">
                  <a16:creationId xmlns:a16="http://schemas.microsoft.com/office/drawing/2014/main" id="{4E080D33-0AE2-4BA4-B176-FA265C8AC57F}"/>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4" name="Freeform 159">
              <a:extLst>
                <a:ext uri="{FF2B5EF4-FFF2-40B4-BE49-F238E27FC236}">
                  <a16:creationId xmlns:a16="http://schemas.microsoft.com/office/drawing/2014/main" id="{0402EC92-389C-4897-B036-AD243DA68C09}"/>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07B59115-3746-4554-AB1F-477B1F4F9D48}"/>
              </a:ext>
            </a:extLst>
          </p:cNvPr>
          <p:cNvGrpSpPr/>
          <p:nvPr/>
        </p:nvGrpSpPr>
        <p:grpSpPr>
          <a:xfrm rot="5400000">
            <a:off x="10732770" y="4557005"/>
            <a:ext cx="731520" cy="2209885"/>
            <a:chOff x="906463" y="1800225"/>
            <a:chExt cx="1441450" cy="2470149"/>
          </a:xfrm>
          <a:gradFill>
            <a:gsLst>
              <a:gs pos="0">
                <a:schemeClr val="bg1"/>
              </a:gs>
              <a:gs pos="50000">
                <a:schemeClr val="bg2">
                  <a:lumMod val="50000"/>
                </a:schemeClr>
              </a:gs>
              <a:gs pos="100000">
                <a:schemeClr val="bg2">
                  <a:lumMod val="10000"/>
                </a:schemeClr>
              </a:gs>
            </a:gsLst>
            <a:lin ang="5400000" scaled="1"/>
          </a:gradFill>
        </p:grpSpPr>
        <p:sp>
          <p:nvSpPr>
            <p:cNvPr id="36" name="Freeform 153">
              <a:extLst>
                <a:ext uri="{FF2B5EF4-FFF2-40B4-BE49-F238E27FC236}">
                  <a16:creationId xmlns:a16="http://schemas.microsoft.com/office/drawing/2014/main" id="{2700CEF1-BB30-4E1E-AD78-6A45F12DCDF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2">
              <a:extLst>
                <a:ext uri="{FF2B5EF4-FFF2-40B4-BE49-F238E27FC236}">
                  <a16:creationId xmlns:a16="http://schemas.microsoft.com/office/drawing/2014/main" id="{31F32380-E6E8-4E82-B293-40920BE50CFE}"/>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8" name="Freeform 156">
              <a:extLst>
                <a:ext uri="{FF2B5EF4-FFF2-40B4-BE49-F238E27FC236}">
                  <a16:creationId xmlns:a16="http://schemas.microsoft.com/office/drawing/2014/main" id="{5126D2C9-3273-4D37-976F-168E0A48730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58">
              <a:extLst>
                <a:ext uri="{FF2B5EF4-FFF2-40B4-BE49-F238E27FC236}">
                  <a16:creationId xmlns:a16="http://schemas.microsoft.com/office/drawing/2014/main" id="{3C87530B-F612-4952-910F-5C41D3416A3C}"/>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0" name="Freeform 159">
              <a:extLst>
                <a:ext uri="{FF2B5EF4-FFF2-40B4-BE49-F238E27FC236}">
                  <a16:creationId xmlns:a16="http://schemas.microsoft.com/office/drawing/2014/main" id="{8FF1B713-E597-4643-B4DB-0F22A2631C84}"/>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17AEDA47-8804-44D6-9F74-827204259E12}"/>
              </a:ext>
            </a:extLst>
          </p:cNvPr>
          <p:cNvGrpSpPr/>
          <p:nvPr/>
        </p:nvGrpSpPr>
        <p:grpSpPr>
          <a:xfrm rot="5400000">
            <a:off x="10735344" y="5373301"/>
            <a:ext cx="731520" cy="2209885"/>
            <a:chOff x="906463" y="1800225"/>
            <a:chExt cx="1441450" cy="2470149"/>
          </a:xfrm>
          <a:gradFill>
            <a:gsLst>
              <a:gs pos="0">
                <a:srgbClr val="39AEB5"/>
              </a:gs>
              <a:gs pos="50000">
                <a:srgbClr val="39AEB5"/>
              </a:gs>
              <a:gs pos="100000">
                <a:srgbClr val="39AEB5"/>
              </a:gs>
            </a:gsLst>
            <a:lin ang="5400000" scaled="1"/>
          </a:gradFill>
        </p:grpSpPr>
        <p:sp>
          <p:nvSpPr>
            <p:cNvPr id="42" name="Freeform 153">
              <a:extLst>
                <a:ext uri="{FF2B5EF4-FFF2-40B4-BE49-F238E27FC236}">
                  <a16:creationId xmlns:a16="http://schemas.microsoft.com/office/drawing/2014/main" id="{2225A750-BE81-48BA-988E-C9BEF49C16A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2">
              <a:extLst>
                <a:ext uri="{FF2B5EF4-FFF2-40B4-BE49-F238E27FC236}">
                  <a16:creationId xmlns:a16="http://schemas.microsoft.com/office/drawing/2014/main" id="{D932EA06-3A7D-49F2-A3F5-5967D043B46A}"/>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44" name="Freeform 156">
              <a:extLst>
                <a:ext uri="{FF2B5EF4-FFF2-40B4-BE49-F238E27FC236}">
                  <a16:creationId xmlns:a16="http://schemas.microsoft.com/office/drawing/2014/main" id="{DCCE2700-65CE-4808-97DF-BED4F4A49F12}"/>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58">
              <a:extLst>
                <a:ext uri="{FF2B5EF4-FFF2-40B4-BE49-F238E27FC236}">
                  <a16:creationId xmlns:a16="http://schemas.microsoft.com/office/drawing/2014/main" id="{B1AB9BA5-662B-4ABC-885F-CBF48F9606ED}"/>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6" name="Freeform 159">
              <a:extLst>
                <a:ext uri="{FF2B5EF4-FFF2-40B4-BE49-F238E27FC236}">
                  <a16:creationId xmlns:a16="http://schemas.microsoft.com/office/drawing/2014/main" id="{EED12348-D1AF-46F6-AD3B-03B3B7DB843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sp>
        <p:nvSpPr>
          <p:cNvPr id="47" name="Frame 46">
            <a:extLst>
              <a:ext uri="{FF2B5EF4-FFF2-40B4-BE49-F238E27FC236}">
                <a16:creationId xmlns:a16="http://schemas.microsoft.com/office/drawing/2014/main" id="{43F4B992-173B-4CF7-9ACF-68236642A3DA}"/>
              </a:ext>
            </a:extLst>
          </p:cNvPr>
          <p:cNvSpPr/>
          <p:nvPr/>
        </p:nvSpPr>
        <p:spPr>
          <a:xfrm>
            <a:off x="40625" y="1425433"/>
            <a:ext cx="9902301" cy="5385727"/>
          </a:xfrm>
          <a:prstGeom prst="frame">
            <a:avLst>
              <a:gd name="adj1" fmla="val 887"/>
            </a:avLst>
          </a:prstGeom>
          <a:solidFill>
            <a:srgbClr val="39AEB5"/>
          </a:solidFill>
          <a:ln>
            <a:solidFill>
              <a:srgbClr val="39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solidFill>
                <a:schemeClr val="tx1"/>
              </a:solidFill>
            </a:endParaRPr>
          </a:p>
        </p:txBody>
      </p:sp>
      <p:sp>
        <p:nvSpPr>
          <p:cNvPr id="48" name="TextBox 47">
            <a:extLst>
              <a:ext uri="{FF2B5EF4-FFF2-40B4-BE49-F238E27FC236}">
                <a16:creationId xmlns:a16="http://schemas.microsoft.com/office/drawing/2014/main" id="{774C85AC-F78C-4F69-8B5B-03AABECA2C33}"/>
              </a:ext>
            </a:extLst>
          </p:cNvPr>
          <p:cNvSpPr txBox="1"/>
          <p:nvPr/>
        </p:nvSpPr>
        <p:spPr>
          <a:xfrm>
            <a:off x="4990" y="1037437"/>
            <a:ext cx="452210" cy="369332"/>
          </a:xfrm>
          <a:prstGeom prst="rect">
            <a:avLst/>
          </a:prstGeom>
          <a:noFill/>
        </p:spPr>
        <p:txBody>
          <a:bodyPr wrap="square" rtlCol="0">
            <a:spAutoFit/>
          </a:bodyPr>
          <a:lstStyle/>
          <a:p>
            <a:r>
              <a:rPr lang="fa-IR" dirty="0">
                <a:latin typeface="Times New Roman" panose="02020603050405020304" pitchFamily="18" charset="0"/>
                <a:cs typeface="Times New Roman" panose="02020603050405020304" pitchFamily="18" charset="0"/>
              </a:rPr>
              <a:t>18</a:t>
            </a:r>
            <a:endParaRPr lang="en-US" dirty="0">
              <a:latin typeface="Times New Roman" panose="02020603050405020304" pitchFamily="18" charset="0"/>
              <a:cs typeface="Times New Roman" panose="02020603050405020304" pitchFamily="18" charset="0"/>
            </a:endParaRPr>
          </a:p>
        </p:txBody>
      </p:sp>
      <p:sp>
        <p:nvSpPr>
          <p:cNvPr id="56" name="Title 1">
            <a:extLst>
              <a:ext uri="{FF2B5EF4-FFF2-40B4-BE49-F238E27FC236}">
                <a16:creationId xmlns:a16="http://schemas.microsoft.com/office/drawing/2014/main" id="{34D30B90-E2A9-49BA-8CB2-5B3599A804BF}"/>
              </a:ext>
            </a:extLst>
          </p:cNvPr>
          <p:cNvSpPr txBox="1">
            <a:spLocks/>
          </p:cNvSpPr>
          <p:nvPr/>
        </p:nvSpPr>
        <p:spPr>
          <a:xfrm>
            <a:off x="10706433" y="1319140"/>
            <a:ext cx="1263996"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dirty="0">
                <a:solidFill>
                  <a:schemeClr val="bg1"/>
                </a:solidFill>
                <a:cs typeface="B Nazanin" panose="00000400000000000000" pitchFamily="2" charset="-78"/>
              </a:rPr>
              <a:t>چکیده</a:t>
            </a:r>
            <a:endParaRPr lang="en-US" sz="3600" b="0" dirty="0">
              <a:solidFill>
                <a:schemeClr val="bg1"/>
              </a:solidFill>
              <a:cs typeface="B Nazanin" panose="00000400000000000000" pitchFamily="2" charset="-78"/>
            </a:endParaRPr>
          </a:p>
        </p:txBody>
      </p:sp>
      <p:sp>
        <p:nvSpPr>
          <p:cNvPr id="57" name="Title 1">
            <a:extLst>
              <a:ext uri="{FF2B5EF4-FFF2-40B4-BE49-F238E27FC236}">
                <a16:creationId xmlns:a16="http://schemas.microsoft.com/office/drawing/2014/main" id="{5E79540C-F321-415F-961C-FA53A89D1732}"/>
              </a:ext>
            </a:extLst>
          </p:cNvPr>
          <p:cNvSpPr txBox="1">
            <a:spLocks/>
          </p:cNvSpPr>
          <p:nvPr/>
        </p:nvSpPr>
        <p:spPr>
          <a:xfrm>
            <a:off x="10493445" y="2084242"/>
            <a:ext cx="1499761"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b="0" dirty="0">
                <a:solidFill>
                  <a:schemeClr val="bg1"/>
                </a:solidFill>
                <a:cs typeface="B Nazanin" panose="00000400000000000000" pitchFamily="2" charset="-78"/>
              </a:rPr>
              <a:t>بیان مسأله</a:t>
            </a:r>
            <a:endParaRPr lang="en-US" sz="3600" b="0" dirty="0">
              <a:solidFill>
                <a:schemeClr val="bg1"/>
              </a:solidFill>
              <a:cs typeface="B Nazanin" panose="00000400000000000000" pitchFamily="2" charset="-78"/>
            </a:endParaRPr>
          </a:p>
        </p:txBody>
      </p:sp>
      <p:sp>
        <p:nvSpPr>
          <p:cNvPr id="58" name="Title 1">
            <a:extLst>
              <a:ext uri="{FF2B5EF4-FFF2-40B4-BE49-F238E27FC236}">
                <a16:creationId xmlns:a16="http://schemas.microsoft.com/office/drawing/2014/main" id="{9986724B-3485-4FB5-B25F-A73116383A7E}"/>
              </a:ext>
            </a:extLst>
          </p:cNvPr>
          <p:cNvSpPr txBox="1">
            <a:spLocks/>
          </p:cNvSpPr>
          <p:nvPr/>
        </p:nvSpPr>
        <p:spPr>
          <a:xfrm>
            <a:off x="10321708" y="2813525"/>
            <a:ext cx="1720275"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تعاریف و مفاهیم</a:t>
            </a:r>
            <a:endParaRPr lang="en-US" sz="2400" b="0" dirty="0">
              <a:solidFill>
                <a:schemeClr val="bg1"/>
              </a:solidFill>
              <a:cs typeface="B Nazanin" panose="00000400000000000000" pitchFamily="2" charset="-78"/>
            </a:endParaRPr>
          </a:p>
        </p:txBody>
      </p:sp>
      <p:sp>
        <p:nvSpPr>
          <p:cNvPr id="59" name="Title 1">
            <a:extLst>
              <a:ext uri="{FF2B5EF4-FFF2-40B4-BE49-F238E27FC236}">
                <a16:creationId xmlns:a16="http://schemas.microsoft.com/office/drawing/2014/main" id="{D523A94B-FA4D-4566-9231-FC8D98E1B303}"/>
              </a:ext>
            </a:extLst>
          </p:cNvPr>
          <p:cNvSpPr txBox="1">
            <a:spLocks/>
          </p:cNvSpPr>
          <p:nvPr/>
        </p:nvSpPr>
        <p:spPr>
          <a:xfrm>
            <a:off x="10296567" y="3635453"/>
            <a:ext cx="1808293"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پیشینه پژوهش</a:t>
            </a:r>
            <a:endParaRPr lang="en-US" sz="2400" b="0" dirty="0">
              <a:solidFill>
                <a:schemeClr val="bg1"/>
              </a:solidFill>
              <a:cs typeface="B Nazanin" panose="00000400000000000000" pitchFamily="2" charset="-78"/>
            </a:endParaRPr>
          </a:p>
        </p:txBody>
      </p:sp>
      <p:sp>
        <p:nvSpPr>
          <p:cNvPr id="60" name="Title 1">
            <a:extLst>
              <a:ext uri="{FF2B5EF4-FFF2-40B4-BE49-F238E27FC236}">
                <a16:creationId xmlns:a16="http://schemas.microsoft.com/office/drawing/2014/main" id="{E1D475FD-FEF6-4521-B0C4-228FDE489F78}"/>
              </a:ext>
            </a:extLst>
          </p:cNvPr>
          <p:cNvSpPr txBox="1">
            <a:spLocks/>
          </p:cNvSpPr>
          <p:nvPr/>
        </p:nvSpPr>
        <p:spPr>
          <a:xfrm>
            <a:off x="10128008" y="4378769"/>
            <a:ext cx="2072352"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رویکرد پیشنهادی</a:t>
            </a:r>
            <a:endParaRPr lang="en-US" sz="2400" b="0" dirty="0">
              <a:solidFill>
                <a:schemeClr val="bg1"/>
              </a:solidFill>
              <a:cs typeface="B Nazanin" panose="00000400000000000000" pitchFamily="2" charset="-78"/>
            </a:endParaRPr>
          </a:p>
        </p:txBody>
      </p:sp>
      <p:sp>
        <p:nvSpPr>
          <p:cNvPr id="61" name="Title 1">
            <a:extLst>
              <a:ext uri="{FF2B5EF4-FFF2-40B4-BE49-F238E27FC236}">
                <a16:creationId xmlns:a16="http://schemas.microsoft.com/office/drawing/2014/main" id="{E347FABF-6EA5-47F8-A588-FA99F0C415D9}"/>
              </a:ext>
            </a:extLst>
          </p:cNvPr>
          <p:cNvSpPr txBox="1">
            <a:spLocks/>
          </p:cNvSpPr>
          <p:nvPr/>
        </p:nvSpPr>
        <p:spPr>
          <a:xfrm>
            <a:off x="10409765" y="5265262"/>
            <a:ext cx="1673159"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tx1">
                    <a:lumMod val="95000"/>
                    <a:lumOff val="5000"/>
                  </a:schemeClr>
                </a:solidFill>
                <a:cs typeface="B Nazanin" panose="00000400000000000000" pitchFamily="2" charset="-78"/>
              </a:rPr>
              <a:t>تجزیه و تحلیل</a:t>
            </a:r>
            <a:endParaRPr lang="en-US" sz="2400" b="0" dirty="0">
              <a:solidFill>
                <a:schemeClr val="tx1">
                  <a:lumMod val="95000"/>
                  <a:lumOff val="5000"/>
                </a:schemeClr>
              </a:solidFill>
              <a:cs typeface="B Nazanin" panose="00000400000000000000" pitchFamily="2" charset="-78"/>
            </a:endParaRPr>
          </a:p>
        </p:txBody>
      </p:sp>
      <p:sp>
        <p:nvSpPr>
          <p:cNvPr id="63" name="Title 1">
            <a:extLst>
              <a:ext uri="{FF2B5EF4-FFF2-40B4-BE49-F238E27FC236}">
                <a16:creationId xmlns:a16="http://schemas.microsoft.com/office/drawing/2014/main" id="{11007550-B98D-4335-8E6E-6058B6157568}"/>
              </a:ext>
            </a:extLst>
          </p:cNvPr>
          <p:cNvSpPr txBox="1">
            <a:spLocks/>
          </p:cNvSpPr>
          <p:nvPr/>
        </p:nvSpPr>
        <p:spPr>
          <a:xfrm>
            <a:off x="10116208" y="6047883"/>
            <a:ext cx="2070903"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نتایج و پیشنهادات</a:t>
            </a:r>
            <a:endParaRPr lang="en-US" sz="2400" b="0" dirty="0">
              <a:solidFill>
                <a:schemeClr val="bg1"/>
              </a:solidFill>
              <a:cs typeface="B Nazanin" panose="00000400000000000000" pitchFamily="2" charset="-78"/>
            </a:endParaRPr>
          </a:p>
        </p:txBody>
      </p:sp>
      <p:sp>
        <p:nvSpPr>
          <p:cNvPr id="65" name="Title 1">
            <a:extLst>
              <a:ext uri="{FF2B5EF4-FFF2-40B4-BE49-F238E27FC236}">
                <a16:creationId xmlns:a16="http://schemas.microsoft.com/office/drawing/2014/main" id="{7F73B356-2290-43FC-8591-5095920E79C9}"/>
              </a:ext>
            </a:extLst>
          </p:cNvPr>
          <p:cNvSpPr txBox="1">
            <a:spLocks/>
          </p:cNvSpPr>
          <p:nvPr/>
        </p:nvSpPr>
        <p:spPr>
          <a:xfrm>
            <a:off x="1298713" y="628420"/>
            <a:ext cx="8323513"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just" rtl="1"/>
            <a:r>
              <a:rPr lang="fa-IR" sz="2400" dirty="0">
                <a:solidFill>
                  <a:schemeClr val="bg1"/>
                </a:solidFill>
                <a:cs typeface="B Nazanin" panose="00000400000000000000" pitchFamily="2" charset="-78"/>
              </a:rPr>
              <a:t>تجزیه و تحلیل- مسأله بازه زمانی پیش بینی و بازه زمانی نگاه به گذشته </a:t>
            </a:r>
            <a:endParaRPr lang="en-US" sz="2400" dirty="0">
              <a:solidFill>
                <a:schemeClr val="bg1"/>
              </a:solidFill>
              <a:cs typeface="B Nazanin" panose="00000400000000000000" pitchFamily="2" charset="-78"/>
            </a:endParaRPr>
          </a:p>
          <a:p>
            <a:pPr algn="just" rtl="1"/>
            <a:endParaRPr lang="en-US" sz="2400" dirty="0">
              <a:solidFill>
                <a:schemeClr val="bg1"/>
              </a:solidFill>
              <a:cs typeface="B Nazanin" panose="00000400000000000000" pitchFamily="2" charset="-78"/>
            </a:endParaRPr>
          </a:p>
        </p:txBody>
      </p:sp>
      <p:pic>
        <p:nvPicPr>
          <p:cNvPr id="67" name="Picture 66">
            <a:extLst>
              <a:ext uri="{FF2B5EF4-FFF2-40B4-BE49-F238E27FC236}">
                <a16:creationId xmlns:a16="http://schemas.microsoft.com/office/drawing/2014/main" id="{2B831552-1714-47D3-98F2-7F49C41415D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2743200"/>
            <a:ext cx="4504053" cy="3749040"/>
          </a:xfrm>
          <a:prstGeom prst="rect">
            <a:avLst/>
          </a:prstGeom>
          <a:noFill/>
          <a:ln>
            <a:noFill/>
          </a:ln>
        </p:spPr>
      </p:pic>
      <p:pic>
        <p:nvPicPr>
          <p:cNvPr id="64" name="Picture 63">
            <a:extLst>
              <a:ext uri="{FF2B5EF4-FFF2-40B4-BE49-F238E27FC236}">
                <a16:creationId xmlns:a16="http://schemas.microsoft.com/office/drawing/2014/main" id="{F740269E-07DF-4776-B327-ACF963773E9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376" y="2771351"/>
            <a:ext cx="4500087" cy="3749040"/>
          </a:xfrm>
          <a:prstGeom prst="rect">
            <a:avLst/>
          </a:prstGeom>
          <a:noFill/>
          <a:ln>
            <a:noFill/>
          </a:ln>
        </p:spPr>
      </p:pic>
      <p:sp>
        <p:nvSpPr>
          <p:cNvPr id="68" name="TextBox 67">
            <a:extLst>
              <a:ext uri="{FF2B5EF4-FFF2-40B4-BE49-F238E27FC236}">
                <a16:creationId xmlns:a16="http://schemas.microsoft.com/office/drawing/2014/main" id="{DD587243-030A-4F67-B8A9-ECA9B767F164}"/>
              </a:ext>
            </a:extLst>
          </p:cNvPr>
          <p:cNvSpPr txBox="1"/>
          <p:nvPr/>
        </p:nvSpPr>
        <p:spPr>
          <a:xfrm>
            <a:off x="743362" y="1715822"/>
            <a:ext cx="8865467" cy="861774"/>
          </a:xfrm>
          <a:prstGeom prst="rect">
            <a:avLst/>
          </a:prstGeom>
          <a:solidFill>
            <a:schemeClr val="accent1">
              <a:lumMod val="60000"/>
              <a:lumOff val="40000"/>
            </a:schemeClr>
          </a:solidFill>
        </p:spPr>
        <p:txBody>
          <a:bodyPr wrap="square">
            <a:spAutoFit/>
          </a:bodyPr>
          <a:lstStyle/>
          <a:p>
            <a:pPr algn="just" rtl="1">
              <a:spcAft>
                <a:spcPts val="800"/>
              </a:spcAft>
            </a:pPr>
            <a:r>
              <a:rPr lang="ar-BH" sz="1800" b="1" dirty="0">
                <a:solidFill>
                  <a:srgbClr val="000000"/>
                </a:solidFill>
                <a:effectLst/>
                <a:latin typeface="Symbol" panose="05050102010706020507" pitchFamily="18" charset="2"/>
                <a:ea typeface="Calibri" panose="020F0502020204030204" pitchFamily="34" charset="0"/>
                <a:cs typeface="B Nazanin" panose="00000400000000000000" pitchFamily="2" charset="-78"/>
              </a:rPr>
              <a:t>در این پژوهش تصمیم گرفته­شد که </a:t>
            </a:r>
            <a:r>
              <a:rPr lang="ar-BH" sz="2500" b="1" dirty="0">
                <a:solidFill>
                  <a:srgbClr val="002060"/>
                </a:solidFill>
                <a:effectLst/>
                <a:latin typeface="Symbol" panose="05050102010706020507" pitchFamily="18" charset="2"/>
                <a:ea typeface="Calibri" panose="020F0502020204030204" pitchFamily="34" charset="0"/>
                <a:cs typeface="B Nazanin" panose="00000400000000000000" pitchFamily="2" charset="-78"/>
              </a:rPr>
              <a:t>طول بازه­زمانی پیش­بینی را برابر </a:t>
            </a:r>
            <a:r>
              <a:rPr lang="ar-IQ" sz="2500" b="1" dirty="0">
                <a:solidFill>
                  <a:srgbClr val="002060"/>
                </a:solidFill>
                <a:effectLst/>
                <a:latin typeface="Symbol" panose="05050102010706020507" pitchFamily="18" charset="2"/>
                <a:ea typeface="Calibri" panose="020F0502020204030204" pitchFamily="34" charset="0"/>
                <a:cs typeface="B Nazanin" panose="00000400000000000000" pitchFamily="2" charset="-78"/>
              </a:rPr>
              <a:t>6</a:t>
            </a:r>
            <a:r>
              <a:rPr lang="ar-BH" sz="2500" b="1" dirty="0">
                <a:solidFill>
                  <a:srgbClr val="002060"/>
                </a:solidFill>
                <a:effectLst/>
                <a:latin typeface="Symbol" panose="05050102010706020507" pitchFamily="18" charset="2"/>
                <a:ea typeface="Calibri" panose="020F0502020204030204" pitchFamily="34" charset="0"/>
                <a:cs typeface="B Nazanin" panose="00000400000000000000" pitchFamily="2" charset="-78"/>
              </a:rPr>
              <a:t> و بازه­زمانی نگاه به گذشته را برابر </a:t>
            </a:r>
            <a:r>
              <a:rPr lang="ar-IQ" sz="2500" b="1" dirty="0">
                <a:solidFill>
                  <a:srgbClr val="002060"/>
                </a:solidFill>
                <a:effectLst/>
                <a:latin typeface="Symbol" panose="05050102010706020507" pitchFamily="18" charset="2"/>
                <a:ea typeface="Calibri" panose="020F0502020204030204" pitchFamily="34" charset="0"/>
                <a:cs typeface="B Nazanin" panose="00000400000000000000" pitchFamily="2" charset="-78"/>
              </a:rPr>
              <a:t>12</a:t>
            </a:r>
            <a:r>
              <a:rPr lang="ar-BH" sz="2500" b="1" dirty="0">
                <a:solidFill>
                  <a:srgbClr val="002060"/>
                </a:solidFill>
                <a:effectLst/>
                <a:latin typeface="Symbol" panose="05050102010706020507" pitchFamily="18" charset="2"/>
                <a:ea typeface="Calibri" panose="020F0502020204030204" pitchFamily="34" charset="0"/>
                <a:cs typeface="B Nazanin" panose="00000400000000000000" pitchFamily="2" charset="-78"/>
              </a:rPr>
              <a:t> قرار داده­شود.</a:t>
            </a:r>
            <a:endParaRPr lang="en-US" sz="2500" b="1" dirty="0">
              <a:solidFill>
                <a:srgbClr val="002060"/>
              </a:solidFill>
              <a:effectLst/>
              <a:latin typeface="Times New Roman" panose="02020603050405020304" pitchFamily="18" charset="0"/>
              <a:ea typeface="Calibri" panose="020F0502020204030204" pitchFamily="34" charset="0"/>
              <a:cs typeface="B Nazanin" panose="00000400000000000000" pitchFamily="2" charset="-78"/>
            </a:endParaRPr>
          </a:p>
        </p:txBody>
      </p:sp>
      <p:sp>
        <p:nvSpPr>
          <p:cNvPr id="62" name="Oval 61">
            <a:extLst>
              <a:ext uri="{FF2B5EF4-FFF2-40B4-BE49-F238E27FC236}">
                <a16:creationId xmlns:a16="http://schemas.microsoft.com/office/drawing/2014/main" id="{E1957DDA-A394-4C4B-B0CE-D3E593A654F4}"/>
              </a:ext>
            </a:extLst>
          </p:cNvPr>
          <p:cNvSpPr/>
          <p:nvPr/>
        </p:nvSpPr>
        <p:spPr>
          <a:xfrm>
            <a:off x="1298713" y="4565586"/>
            <a:ext cx="457200" cy="457200"/>
          </a:xfrm>
          <a:prstGeom prst="ellipse">
            <a:avLst/>
          </a:prstGeom>
          <a:solidFill>
            <a:srgbClr val="FF0000">
              <a:alpha val="30000"/>
            </a:srgb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FCFE7E1C-D9E5-46D2-9971-16741F9EDF05}"/>
              </a:ext>
            </a:extLst>
          </p:cNvPr>
          <p:cNvSpPr/>
          <p:nvPr/>
        </p:nvSpPr>
        <p:spPr>
          <a:xfrm>
            <a:off x="5900738" y="4550799"/>
            <a:ext cx="1085849" cy="457200"/>
          </a:xfrm>
          <a:prstGeom prst="ellipse">
            <a:avLst/>
          </a:prstGeom>
          <a:solidFill>
            <a:srgbClr val="FF0000">
              <a:alpha val="30000"/>
            </a:srgbClr>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6238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0BA6A-0B6C-479E-B090-1BC629B76A5A}"/>
              </a:ext>
            </a:extLst>
          </p:cNvPr>
          <p:cNvPicPr>
            <a:picLocks noChangeAspect="1"/>
          </p:cNvPicPr>
          <p:nvPr/>
        </p:nvPicPr>
        <p:blipFill>
          <a:blip r:embed="rId2"/>
          <a:stretch>
            <a:fillRect/>
          </a:stretch>
        </p:blipFill>
        <p:spPr>
          <a:xfrm>
            <a:off x="1" y="0"/>
            <a:ext cx="12192000" cy="1333500"/>
          </a:xfrm>
          <a:prstGeom prst="rect">
            <a:avLst/>
          </a:prstGeom>
        </p:spPr>
      </p:pic>
      <p:sp>
        <p:nvSpPr>
          <p:cNvPr id="4" name="Rectangle 3">
            <a:extLst>
              <a:ext uri="{FF2B5EF4-FFF2-40B4-BE49-F238E27FC236}">
                <a16:creationId xmlns:a16="http://schemas.microsoft.com/office/drawing/2014/main" id="{615F8799-B1B1-4370-91DF-38A740D987B4}"/>
              </a:ext>
            </a:extLst>
          </p:cNvPr>
          <p:cNvSpPr/>
          <p:nvPr/>
        </p:nvSpPr>
        <p:spPr>
          <a:xfrm>
            <a:off x="10719875" y="1333500"/>
            <a:ext cx="1379845" cy="5524500"/>
          </a:xfrm>
          <a:prstGeom prst="rect">
            <a:avLst/>
          </a:prstGeom>
          <a:solidFill>
            <a:srgbClr val="3D485D"/>
          </a:solidFill>
          <a:ln>
            <a:noFill/>
          </a:ln>
        </p:spPr>
        <p:style>
          <a:lnRef idx="2">
            <a:schemeClr val="accent3"/>
          </a:lnRef>
          <a:fillRef idx="1001">
            <a:schemeClr val="dk2"/>
          </a:fillRef>
          <a:effectRef idx="0">
            <a:schemeClr val="accent3"/>
          </a:effectRef>
          <a:fontRef idx="minor">
            <a:schemeClr val="dk1"/>
          </a:fontRef>
        </p:style>
        <p:txBody>
          <a:bodyPr rtlCol="0" anchor="ctr"/>
          <a:lstStyle/>
          <a:p>
            <a:pPr algn="ctr"/>
            <a:endParaRPr lang="en-US"/>
          </a:p>
        </p:txBody>
      </p:sp>
      <p:grpSp>
        <p:nvGrpSpPr>
          <p:cNvPr id="5" name="Group 4">
            <a:extLst>
              <a:ext uri="{FF2B5EF4-FFF2-40B4-BE49-F238E27FC236}">
                <a16:creationId xmlns:a16="http://schemas.microsoft.com/office/drawing/2014/main" id="{D97E788C-E5D1-4B31-98EC-164B705942CE}"/>
              </a:ext>
            </a:extLst>
          </p:cNvPr>
          <p:cNvGrpSpPr/>
          <p:nvPr/>
        </p:nvGrpSpPr>
        <p:grpSpPr>
          <a:xfrm rot="5400000">
            <a:off x="10738076" y="603648"/>
            <a:ext cx="731520" cy="2209885"/>
            <a:chOff x="906464" y="1800225"/>
            <a:chExt cx="1441449" cy="2470149"/>
          </a:xfrm>
          <a:gradFill>
            <a:gsLst>
              <a:gs pos="50000">
                <a:schemeClr val="bg2">
                  <a:lumMod val="50000"/>
                </a:schemeClr>
              </a:gs>
              <a:gs pos="0">
                <a:schemeClr val="accent1">
                  <a:lumMod val="5000"/>
                  <a:lumOff val="95000"/>
                </a:schemeClr>
              </a:gs>
              <a:gs pos="100000">
                <a:schemeClr val="bg2">
                  <a:lumMod val="10000"/>
                </a:schemeClr>
              </a:gs>
            </a:gsLst>
            <a:lin ang="5400000" scaled="1"/>
          </a:gradFill>
        </p:grpSpPr>
        <p:sp>
          <p:nvSpPr>
            <p:cNvPr id="6" name="Freeform 153">
              <a:extLst>
                <a:ext uri="{FF2B5EF4-FFF2-40B4-BE49-F238E27FC236}">
                  <a16:creationId xmlns:a16="http://schemas.microsoft.com/office/drawing/2014/main" id="{3E19FBD6-3376-456E-AB8E-776C8592C77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2">
              <a:extLst>
                <a:ext uri="{FF2B5EF4-FFF2-40B4-BE49-F238E27FC236}">
                  <a16:creationId xmlns:a16="http://schemas.microsoft.com/office/drawing/2014/main" id="{C2D5B9C1-15FF-4BD9-B905-0B7A06FDAF32}"/>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8" name="Freeform 156">
              <a:extLst>
                <a:ext uri="{FF2B5EF4-FFF2-40B4-BE49-F238E27FC236}">
                  <a16:creationId xmlns:a16="http://schemas.microsoft.com/office/drawing/2014/main" id="{EFF48BDD-CF5C-4D5D-A93E-B015DB0897C5}"/>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8">
              <a:extLst>
                <a:ext uri="{FF2B5EF4-FFF2-40B4-BE49-F238E27FC236}">
                  <a16:creationId xmlns:a16="http://schemas.microsoft.com/office/drawing/2014/main" id="{6A45FEC6-CA35-4034-A345-27BE5697E0CB}"/>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0" name="Freeform 159">
              <a:extLst>
                <a:ext uri="{FF2B5EF4-FFF2-40B4-BE49-F238E27FC236}">
                  <a16:creationId xmlns:a16="http://schemas.microsoft.com/office/drawing/2014/main" id="{DACD4867-5330-44B8-9FB4-D0F93227AD7E}"/>
                </a:ext>
              </a:extLst>
            </p:cNvPr>
            <p:cNvSpPr>
              <a:spLocks/>
            </p:cNvSpPr>
            <p:nvPr/>
          </p:nvSpPr>
          <p:spPr bwMode="auto">
            <a:xfrm>
              <a:off x="906464" y="1800227"/>
              <a:ext cx="1317624"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234247A9-B69B-4C3E-BFD8-7F1830848B2E}"/>
              </a:ext>
            </a:extLst>
          </p:cNvPr>
          <p:cNvGrpSpPr/>
          <p:nvPr/>
        </p:nvGrpSpPr>
        <p:grpSpPr>
          <a:xfrm rot="5400000">
            <a:off x="10736486" y="1344184"/>
            <a:ext cx="731520" cy="2209885"/>
            <a:chOff x="906463" y="1800225"/>
            <a:chExt cx="1441450" cy="2470149"/>
          </a:xfrm>
          <a:gradFill>
            <a:gsLst>
              <a:gs pos="100000">
                <a:srgbClr val="39A4AC"/>
              </a:gs>
              <a:gs pos="0">
                <a:srgbClr val="39A4AC"/>
              </a:gs>
              <a:gs pos="50000">
                <a:srgbClr val="39A4AC"/>
              </a:gs>
            </a:gsLst>
            <a:lin ang="5400000" scaled="1"/>
          </a:gradFill>
        </p:grpSpPr>
        <p:sp>
          <p:nvSpPr>
            <p:cNvPr id="12" name="Freeform 153">
              <a:extLst>
                <a:ext uri="{FF2B5EF4-FFF2-40B4-BE49-F238E27FC236}">
                  <a16:creationId xmlns:a16="http://schemas.microsoft.com/office/drawing/2014/main" id="{3E5C3084-92A1-4929-B6B9-11AABBCD116E}"/>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2">
              <a:extLst>
                <a:ext uri="{FF2B5EF4-FFF2-40B4-BE49-F238E27FC236}">
                  <a16:creationId xmlns:a16="http://schemas.microsoft.com/office/drawing/2014/main" id="{B5F2BFCE-6B40-4F71-B3B0-2D7D7A574099}"/>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14" name="Freeform 156">
              <a:extLst>
                <a:ext uri="{FF2B5EF4-FFF2-40B4-BE49-F238E27FC236}">
                  <a16:creationId xmlns:a16="http://schemas.microsoft.com/office/drawing/2014/main" id="{EBDC1D9B-1518-4A8E-9191-2806833094DE}"/>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8">
              <a:extLst>
                <a:ext uri="{FF2B5EF4-FFF2-40B4-BE49-F238E27FC236}">
                  <a16:creationId xmlns:a16="http://schemas.microsoft.com/office/drawing/2014/main" id="{3975E609-519E-43FA-9FCC-080C8B0829E2}"/>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6" name="Freeform 159">
              <a:extLst>
                <a:ext uri="{FF2B5EF4-FFF2-40B4-BE49-F238E27FC236}">
                  <a16:creationId xmlns:a16="http://schemas.microsoft.com/office/drawing/2014/main" id="{7F3DA082-CC6C-47EB-A8EB-B25E715A71E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89D518D0-BCAB-4C0B-ABA3-FB6A5FF4DE16}"/>
              </a:ext>
            </a:extLst>
          </p:cNvPr>
          <p:cNvGrpSpPr/>
          <p:nvPr/>
        </p:nvGrpSpPr>
        <p:grpSpPr>
          <a:xfrm rot="5400000">
            <a:off x="10730671" y="2134613"/>
            <a:ext cx="731520" cy="2209885"/>
            <a:chOff x="906463" y="1800225"/>
            <a:chExt cx="1441450" cy="2470149"/>
          </a:xfrm>
          <a:gradFill>
            <a:gsLst>
              <a:gs pos="0">
                <a:srgbClr val="39AEB5"/>
              </a:gs>
              <a:gs pos="50000">
                <a:srgbClr val="39AEB5"/>
              </a:gs>
              <a:gs pos="100000">
                <a:srgbClr val="39AEB5"/>
              </a:gs>
            </a:gsLst>
            <a:lin ang="5400000" scaled="1"/>
          </a:gradFill>
        </p:grpSpPr>
        <p:sp>
          <p:nvSpPr>
            <p:cNvPr id="18" name="Freeform 153">
              <a:extLst>
                <a:ext uri="{FF2B5EF4-FFF2-40B4-BE49-F238E27FC236}">
                  <a16:creationId xmlns:a16="http://schemas.microsoft.com/office/drawing/2014/main" id="{B9875218-E593-43BB-B049-3336639D3A6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2">
              <a:extLst>
                <a:ext uri="{FF2B5EF4-FFF2-40B4-BE49-F238E27FC236}">
                  <a16:creationId xmlns:a16="http://schemas.microsoft.com/office/drawing/2014/main" id="{2212A03D-B77C-46B5-B92B-1FC8CE016CBF}"/>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0" name="Freeform 156">
              <a:extLst>
                <a:ext uri="{FF2B5EF4-FFF2-40B4-BE49-F238E27FC236}">
                  <a16:creationId xmlns:a16="http://schemas.microsoft.com/office/drawing/2014/main" id="{02880C92-8118-4641-84E7-3B6B52EBF8F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58">
              <a:extLst>
                <a:ext uri="{FF2B5EF4-FFF2-40B4-BE49-F238E27FC236}">
                  <a16:creationId xmlns:a16="http://schemas.microsoft.com/office/drawing/2014/main" id="{5AFB77BF-75DB-4A84-B6A0-A3EC5174AA06}"/>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2" name="Freeform 159">
              <a:extLst>
                <a:ext uri="{FF2B5EF4-FFF2-40B4-BE49-F238E27FC236}">
                  <a16:creationId xmlns:a16="http://schemas.microsoft.com/office/drawing/2014/main" id="{8C2ECFF3-8F6A-4BED-BC68-310040348B46}"/>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CBBF5B03-9902-48B4-B8AD-CC21541E550C}"/>
              </a:ext>
            </a:extLst>
          </p:cNvPr>
          <p:cNvGrpSpPr/>
          <p:nvPr/>
        </p:nvGrpSpPr>
        <p:grpSpPr>
          <a:xfrm rot="5400000">
            <a:off x="10735949" y="2937330"/>
            <a:ext cx="731520" cy="2209885"/>
            <a:chOff x="906463" y="1800225"/>
            <a:chExt cx="1441450" cy="2470149"/>
          </a:xfrm>
          <a:gradFill>
            <a:gsLst>
              <a:gs pos="0">
                <a:srgbClr val="39AEB5"/>
              </a:gs>
              <a:gs pos="50000">
                <a:srgbClr val="39AEB5"/>
              </a:gs>
              <a:gs pos="100000">
                <a:srgbClr val="39AEB5"/>
              </a:gs>
            </a:gsLst>
            <a:lin ang="5400000" scaled="1"/>
          </a:gradFill>
        </p:grpSpPr>
        <p:sp>
          <p:nvSpPr>
            <p:cNvPr id="24" name="Freeform 153">
              <a:extLst>
                <a:ext uri="{FF2B5EF4-FFF2-40B4-BE49-F238E27FC236}">
                  <a16:creationId xmlns:a16="http://schemas.microsoft.com/office/drawing/2014/main" id="{CB12E5E2-A3C6-4DB4-9B51-45F792B83CB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2">
              <a:extLst>
                <a:ext uri="{FF2B5EF4-FFF2-40B4-BE49-F238E27FC236}">
                  <a16:creationId xmlns:a16="http://schemas.microsoft.com/office/drawing/2014/main" id="{27F34F1B-8934-4D24-A1D8-67FAF79F900B}"/>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6" name="Freeform 156">
              <a:extLst>
                <a:ext uri="{FF2B5EF4-FFF2-40B4-BE49-F238E27FC236}">
                  <a16:creationId xmlns:a16="http://schemas.microsoft.com/office/drawing/2014/main" id="{8BECDD37-F438-44C3-884B-859F836811C7}"/>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8">
              <a:extLst>
                <a:ext uri="{FF2B5EF4-FFF2-40B4-BE49-F238E27FC236}">
                  <a16:creationId xmlns:a16="http://schemas.microsoft.com/office/drawing/2014/main" id="{11A6409B-8F54-489D-BF58-3F2EDFF4E239}"/>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8" name="Freeform 159">
              <a:extLst>
                <a:ext uri="{FF2B5EF4-FFF2-40B4-BE49-F238E27FC236}">
                  <a16:creationId xmlns:a16="http://schemas.microsoft.com/office/drawing/2014/main" id="{D1AD4CBF-90AF-49C6-8B99-21009F46E0DC}"/>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0C1C3AA8-7716-4381-8D23-5B95073A2C92}"/>
              </a:ext>
            </a:extLst>
          </p:cNvPr>
          <p:cNvGrpSpPr/>
          <p:nvPr/>
        </p:nvGrpSpPr>
        <p:grpSpPr>
          <a:xfrm rot="5400000">
            <a:off x="10734360" y="3720664"/>
            <a:ext cx="731520" cy="2209885"/>
            <a:chOff x="906463" y="1800225"/>
            <a:chExt cx="1441450" cy="2470149"/>
          </a:xfrm>
          <a:gradFill>
            <a:gsLst>
              <a:gs pos="0">
                <a:srgbClr val="39AEB5"/>
              </a:gs>
              <a:gs pos="50000">
                <a:srgbClr val="39AEB5"/>
              </a:gs>
              <a:gs pos="100000">
                <a:srgbClr val="39AEB5"/>
              </a:gs>
            </a:gsLst>
            <a:lin ang="5400000" scaled="1"/>
          </a:gradFill>
        </p:grpSpPr>
        <p:sp>
          <p:nvSpPr>
            <p:cNvPr id="30" name="Freeform 153">
              <a:extLst>
                <a:ext uri="{FF2B5EF4-FFF2-40B4-BE49-F238E27FC236}">
                  <a16:creationId xmlns:a16="http://schemas.microsoft.com/office/drawing/2014/main" id="{DA5003B9-5C89-40AA-8101-DA9C1044BA2C}"/>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2">
              <a:extLst>
                <a:ext uri="{FF2B5EF4-FFF2-40B4-BE49-F238E27FC236}">
                  <a16:creationId xmlns:a16="http://schemas.microsoft.com/office/drawing/2014/main" id="{B7609A16-D1DB-4A93-AB5C-F28F5672F145}"/>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2" name="Freeform 156">
              <a:extLst>
                <a:ext uri="{FF2B5EF4-FFF2-40B4-BE49-F238E27FC236}">
                  <a16:creationId xmlns:a16="http://schemas.microsoft.com/office/drawing/2014/main" id="{25ED93B0-D275-4826-B405-A7000C29EA41}"/>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58">
              <a:extLst>
                <a:ext uri="{FF2B5EF4-FFF2-40B4-BE49-F238E27FC236}">
                  <a16:creationId xmlns:a16="http://schemas.microsoft.com/office/drawing/2014/main" id="{4E080D33-0AE2-4BA4-B176-FA265C8AC57F}"/>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4" name="Freeform 159">
              <a:extLst>
                <a:ext uri="{FF2B5EF4-FFF2-40B4-BE49-F238E27FC236}">
                  <a16:creationId xmlns:a16="http://schemas.microsoft.com/office/drawing/2014/main" id="{0402EC92-389C-4897-B036-AD243DA68C09}"/>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07B59115-3746-4554-AB1F-477B1F4F9D48}"/>
              </a:ext>
            </a:extLst>
          </p:cNvPr>
          <p:cNvGrpSpPr/>
          <p:nvPr/>
        </p:nvGrpSpPr>
        <p:grpSpPr>
          <a:xfrm rot="5400000">
            <a:off x="10732770" y="4557005"/>
            <a:ext cx="731520" cy="2209885"/>
            <a:chOff x="906463" y="1800225"/>
            <a:chExt cx="1441450" cy="2470149"/>
          </a:xfrm>
          <a:gradFill>
            <a:gsLst>
              <a:gs pos="0">
                <a:srgbClr val="39AEB5"/>
              </a:gs>
              <a:gs pos="50000">
                <a:srgbClr val="39AEB5"/>
              </a:gs>
              <a:gs pos="100000">
                <a:srgbClr val="39AEB5"/>
              </a:gs>
            </a:gsLst>
            <a:lin ang="5400000" scaled="1"/>
          </a:gradFill>
        </p:grpSpPr>
        <p:sp>
          <p:nvSpPr>
            <p:cNvPr id="36" name="Freeform 153">
              <a:extLst>
                <a:ext uri="{FF2B5EF4-FFF2-40B4-BE49-F238E27FC236}">
                  <a16:creationId xmlns:a16="http://schemas.microsoft.com/office/drawing/2014/main" id="{2700CEF1-BB30-4E1E-AD78-6A45F12DCDF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2">
              <a:extLst>
                <a:ext uri="{FF2B5EF4-FFF2-40B4-BE49-F238E27FC236}">
                  <a16:creationId xmlns:a16="http://schemas.microsoft.com/office/drawing/2014/main" id="{31F32380-E6E8-4E82-B293-40920BE50CFE}"/>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8" name="Freeform 156">
              <a:extLst>
                <a:ext uri="{FF2B5EF4-FFF2-40B4-BE49-F238E27FC236}">
                  <a16:creationId xmlns:a16="http://schemas.microsoft.com/office/drawing/2014/main" id="{5126D2C9-3273-4D37-976F-168E0A48730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58">
              <a:extLst>
                <a:ext uri="{FF2B5EF4-FFF2-40B4-BE49-F238E27FC236}">
                  <a16:creationId xmlns:a16="http://schemas.microsoft.com/office/drawing/2014/main" id="{3C87530B-F612-4952-910F-5C41D3416A3C}"/>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0" name="Freeform 159">
              <a:extLst>
                <a:ext uri="{FF2B5EF4-FFF2-40B4-BE49-F238E27FC236}">
                  <a16:creationId xmlns:a16="http://schemas.microsoft.com/office/drawing/2014/main" id="{8FF1B713-E597-4643-B4DB-0F22A2631C84}"/>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17AEDA47-8804-44D6-9F74-827204259E12}"/>
              </a:ext>
            </a:extLst>
          </p:cNvPr>
          <p:cNvGrpSpPr/>
          <p:nvPr/>
        </p:nvGrpSpPr>
        <p:grpSpPr>
          <a:xfrm rot="5400000">
            <a:off x="10735344" y="5373301"/>
            <a:ext cx="731520" cy="2209885"/>
            <a:chOff x="906463" y="1800225"/>
            <a:chExt cx="1441450" cy="2470149"/>
          </a:xfrm>
          <a:gradFill>
            <a:gsLst>
              <a:gs pos="0">
                <a:srgbClr val="39AEB5"/>
              </a:gs>
              <a:gs pos="50000">
                <a:srgbClr val="39AEB5"/>
              </a:gs>
              <a:gs pos="100000">
                <a:srgbClr val="39AEB5"/>
              </a:gs>
            </a:gsLst>
            <a:lin ang="5400000" scaled="1"/>
          </a:gradFill>
        </p:grpSpPr>
        <p:sp>
          <p:nvSpPr>
            <p:cNvPr id="42" name="Freeform 153">
              <a:extLst>
                <a:ext uri="{FF2B5EF4-FFF2-40B4-BE49-F238E27FC236}">
                  <a16:creationId xmlns:a16="http://schemas.microsoft.com/office/drawing/2014/main" id="{2225A750-BE81-48BA-988E-C9BEF49C16A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2">
              <a:extLst>
                <a:ext uri="{FF2B5EF4-FFF2-40B4-BE49-F238E27FC236}">
                  <a16:creationId xmlns:a16="http://schemas.microsoft.com/office/drawing/2014/main" id="{D932EA06-3A7D-49F2-A3F5-5967D043B46A}"/>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44" name="Freeform 156">
              <a:extLst>
                <a:ext uri="{FF2B5EF4-FFF2-40B4-BE49-F238E27FC236}">
                  <a16:creationId xmlns:a16="http://schemas.microsoft.com/office/drawing/2014/main" id="{DCCE2700-65CE-4808-97DF-BED4F4A49F12}"/>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58">
              <a:extLst>
                <a:ext uri="{FF2B5EF4-FFF2-40B4-BE49-F238E27FC236}">
                  <a16:creationId xmlns:a16="http://schemas.microsoft.com/office/drawing/2014/main" id="{B1AB9BA5-662B-4ABC-885F-CBF48F9606ED}"/>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6" name="Freeform 159">
              <a:extLst>
                <a:ext uri="{FF2B5EF4-FFF2-40B4-BE49-F238E27FC236}">
                  <a16:creationId xmlns:a16="http://schemas.microsoft.com/office/drawing/2014/main" id="{EED12348-D1AF-46F6-AD3B-03B3B7DB843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sp>
        <p:nvSpPr>
          <p:cNvPr id="47" name="Frame 46">
            <a:extLst>
              <a:ext uri="{FF2B5EF4-FFF2-40B4-BE49-F238E27FC236}">
                <a16:creationId xmlns:a16="http://schemas.microsoft.com/office/drawing/2014/main" id="{43F4B992-173B-4CF7-9ACF-68236642A3DA}"/>
              </a:ext>
            </a:extLst>
          </p:cNvPr>
          <p:cNvSpPr/>
          <p:nvPr/>
        </p:nvSpPr>
        <p:spPr>
          <a:xfrm>
            <a:off x="40625" y="1406771"/>
            <a:ext cx="9902301" cy="5385727"/>
          </a:xfrm>
          <a:prstGeom prst="frame">
            <a:avLst>
              <a:gd name="adj1" fmla="val 887"/>
            </a:avLst>
          </a:prstGeom>
          <a:solidFill>
            <a:srgbClr val="39AEB5"/>
          </a:solidFill>
          <a:ln>
            <a:solidFill>
              <a:srgbClr val="39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solidFill>
                <a:schemeClr val="tx1"/>
              </a:solidFill>
            </a:endParaRPr>
          </a:p>
        </p:txBody>
      </p:sp>
      <p:sp>
        <p:nvSpPr>
          <p:cNvPr id="48" name="TextBox 47">
            <a:extLst>
              <a:ext uri="{FF2B5EF4-FFF2-40B4-BE49-F238E27FC236}">
                <a16:creationId xmlns:a16="http://schemas.microsoft.com/office/drawing/2014/main" id="{774C85AC-F78C-4F69-8B5B-03AABECA2C33}"/>
              </a:ext>
            </a:extLst>
          </p:cNvPr>
          <p:cNvSpPr txBox="1"/>
          <p:nvPr/>
        </p:nvSpPr>
        <p:spPr>
          <a:xfrm>
            <a:off x="4990" y="1037437"/>
            <a:ext cx="246943" cy="369332"/>
          </a:xfrm>
          <a:prstGeom prst="rect">
            <a:avLst/>
          </a:prstGeom>
          <a:noFill/>
        </p:spPr>
        <p:txBody>
          <a:bodyPr wrap="square" rtlCol="0">
            <a:spAutoFit/>
          </a:bodyPr>
          <a:lstStyle/>
          <a:p>
            <a:r>
              <a:rPr lang="fa-IR"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p:txBody>
      </p:sp>
      <p:sp>
        <p:nvSpPr>
          <p:cNvPr id="49" name="Title 1">
            <a:extLst>
              <a:ext uri="{FF2B5EF4-FFF2-40B4-BE49-F238E27FC236}">
                <a16:creationId xmlns:a16="http://schemas.microsoft.com/office/drawing/2014/main" id="{597232DB-A058-451C-A7B7-91A3A609F75F}"/>
              </a:ext>
            </a:extLst>
          </p:cNvPr>
          <p:cNvSpPr txBox="1">
            <a:spLocks/>
          </p:cNvSpPr>
          <p:nvPr/>
        </p:nvSpPr>
        <p:spPr>
          <a:xfrm>
            <a:off x="10706433" y="1319140"/>
            <a:ext cx="1263996"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dirty="0">
                <a:solidFill>
                  <a:schemeClr val="tx1">
                    <a:lumMod val="95000"/>
                    <a:lumOff val="5000"/>
                  </a:schemeClr>
                </a:solidFill>
                <a:cs typeface="B Nazanin" panose="00000400000000000000" pitchFamily="2" charset="-78"/>
              </a:rPr>
              <a:t>چکیده</a:t>
            </a:r>
            <a:endParaRPr lang="en-US" sz="3600" b="0" dirty="0">
              <a:solidFill>
                <a:schemeClr val="tx1">
                  <a:lumMod val="95000"/>
                  <a:lumOff val="5000"/>
                </a:schemeClr>
              </a:solidFill>
              <a:cs typeface="B Nazanin" panose="00000400000000000000" pitchFamily="2" charset="-78"/>
            </a:endParaRPr>
          </a:p>
        </p:txBody>
      </p:sp>
      <p:sp>
        <p:nvSpPr>
          <p:cNvPr id="50" name="Title 1">
            <a:extLst>
              <a:ext uri="{FF2B5EF4-FFF2-40B4-BE49-F238E27FC236}">
                <a16:creationId xmlns:a16="http://schemas.microsoft.com/office/drawing/2014/main" id="{08F975F2-31F7-46AE-8970-466DA361EF58}"/>
              </a:ext>
            </a:extLst>
          </p:cNvPr>
          <p:cNvSpPr txBox="1">
            <a:spLocks/>
          </p:cNvSpPr>
          <p:nvPr/>
        </p:nvSpPr>
        <p:spPr>
          <a:xfrm>
            <a:off x="10493445" y="2084242"/>
            <a:ext cx="1499761"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b="0" dirty="0">
                <a:solidFill>
                  <a:schemeClr val="bg1"/>
                </a:solidFill>
                <a:cs typeface="B Nazanin" panose="00000400000000000000" pitchFamily="2" charset="-78"/>
              </a:rPr>
              <a:t>بیان مسأله</a:t>
            </a:r>
            <a:endParaRPr lang="en-US" sz="3600" b="0" dirty="0">
              <a:solidFill>
                <a:schemeClr val="bg1"/>
              </a:solidFill>
              <a:cs typeface="B Nazanin" panose="00000400000000000000" pitchFamily="2" charset="-78"/>
            </a:endParaRPr>
          </a:p>
        </p:txBody>
      </p:sp>
      <p:sp>
        <p:nvSpPr>
          <p:cNvPr id="51" name="Title 1">
            <a:extLst>
              <a:ext uri="{FF2B5EF4-FFF2-40B4-BE49-F238E27FC236}">
                <a16:creationId xmlns:a16="http://schemas.microsoft.com/office/drawing/2014/main" id="{8583FF9F-07F5-47B7-B6FE-2997D4FF1B6C}"/>
              </a:ext>
            </a:extLst>
          </p:cNvPr>
          <p:cNvSpPr txBox="1">
            <a:spLocks/>
          </p:cNvSpPr>
          <p:nvPr/>
        </p:nvSpPr>
        <p:spPr>
          <a:xfrm>
            <a:off x="10321708" y="2813525"/>
            <a:ext cx="1720275"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تعاریف و مفاهیم</a:t>
            </a:r>
            <a:endParaRPr lang="en-US" sz="2400" b="0" dirty="0">
              <a:solidFill>
                <a:schemeClr val="bg1"/>
              </a:solidFill>
              <a:cs typeface="B Nazanin" panose="00000400000000000000" pitchFamily="2" charset="-78"/>
            </a:endParaRPr>
          </a:p>
        </p:txBody>
      </p:sp>
      <p:sp>
        <p:nvSpPr>
          <p:cNvPr id="52" name="Title 1">
            <a:extLst>
              <a:ext uri="{FF2B5EF4-FFF2-40B4-BE49-F238E27FC236}">
                <a16:creationId xmlns:a16="http://schemas.microsoft.com/office/drawing/2014/main" id="{D8B526A9-04E6-4679-BAFF-9C1F625888E2}"/>
              </a:ext>
            </a:extLst>
          </p:cNvPr>
          <p:cNvSpPr txBox="1">
            <a:spLocks/>
          </p:cNvSpPr>
          <p:nvPr/>
        </p:nvSpPr>
        <p:spPr>
          <a:xfrm>
            <a:off x="10296567" y="3635453"/>
            <a:ext cx="1808293"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پیشینه پژوهش</a:t>
            </a:r>
            <a:endParaRPr lang="en-US" sz="2400" b="0" dirty="0">
              <a:solidFill>
                <a:schemeClr val="bg1"/>
              </a:solidFill>
              <a:cs typeface="B Nazanin" panose="00000400000000000000" pitchFamily="2" charset="-78"/>
            </a:endParaRPr>
          </a:p>
        </p:txBody>
      </p:sp>
      <p:sp>
        <p:nvSpPr>
          <p:cNvPr id="53" name="Title 1">
            <a:extLst>
              <a:ext uri="{FF2B5EF4-FFF2-40B4-BE49-F238E27FC236}">
                <a16:creationId xmlns:a16="http://schemas.microsoft.com/office/drawing/2014/main" id="{1794F1EC-FCA0-4021-94CC-221AF203C3C0}"/>
              </a:ext>
            </a:extLst>
          </p:cNvPr>
          <p:cNvSpPr txBox="1">
            <a:spLocks/>
          </p:cNvSpPr>
          <p:nvPr/>
        </p:nvSpPr>
        <p:spPr>
          <a:xfrm>
            <a:off x="10128008" y="4378769"/>
            <a:ext cx="2072352"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رویکرد پیشنهادی</a:t>
            </a:r>
            <a:endParaRPr lang="en-US" sz="2400" b="0" dirty="0">
              <a:solidFill>
                <a:schemeClr val="bg1"/>
              </a:solidFill>
              <a:cs typeface="B Nazanin" panose="00000400000000000000" pitchFamily="2" charset="-78"/>
            </a:endParaRPr>
          </a:p>
        </p:txBody>
      </p:sp>
      <p:sp>
        <p:nvSpPr>
          <p:cNvPr id="54" name="Title 1">
            <a:extLst>
              <a:ext uri="{FF2B5EF4-FFF2-40B4-BE49-F238E27FC236}">
                <a16:creationId xmlns:a16="http://schemas.microsoft.com/office/drawing/2014/main" id="{591D3CDF-9C82-4250-9E55-9D49D6A56504}"/>
              </a:ext>
            </a:extLst>
          </p:cNvPr>
          <p:cNvSpPr txBox="1">
            <a:spLocks/>
          </p:cNvSpPr>
          <p:nvPr/>
        </p:nvSpPr>
        <p:spPr>
          <a:xfrm>
            <a:off x="10409765" y="5265262"/>
            <a:ext cx="1673159"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تجزیه و تحلیل</a:t>
            </a:r>
            <a:endParaRPr lang="en-US" sz="2400" b="0" dirty="0">
              <a:solidFill>
                <a:schemeClr val="bg1"/>
              </a:solidFill>
              <a:cs typeface="B Nazanin" panose="00000400000000000000" pitchFamily="2" charset="-78"/>
            </a:endParaRPr>
          </a:p>
        </p:txBody>
      </p:sp>
      <p:sp>
        <p:nvSpPr>
          <p:cNvPr id="55" name="Title 1">
            <a:extLst>
              <a:ext uri="{FF2B5EF4-FFF2-40B4-BE49-F238E27FC236}">
                <a16:creationId xmlns:a16="http://schemas.microsoft.com/office/drawing/2014/main" id="{4217C50B-EFB9-494A-8E25-B145600E5E32}"/>
              </a:ext>
            </a:extLst>
          </p:cNvPr>
          <p:cNvSpPr txBox="1">
            <a:spLocks/>
          </p:cNvSpPr>
          <p:nvPr/>
        </p:nvSpPr>
        <p:spPr>
          <a:xfrm>
            <a:off x="10116208" y="6047883"/>
            <a:ext cx="2070903"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نتایج و پیشنهادات</a:t>
            </a:r>
            <a:endParaRPr lang="en-US" sz="2400" b="0" dirty="0">
              <a:solidFill>
                <a:schemeClr val="bg1"/>
              </a:solidFill>
              <a:cs typeface="B Nazanin" panose="00000400000000000000" pitchFamily="2" charset="-78"/>
            </a:endParaRPr>
          </a:p>
        </p:txBody>
      </p:sp>
      <p:sp>
        <p:nvSpPr>
          <p:cNvPr id="62" name="Title 1">
            <a:extLst>
              <a:ext uri="{FF2B5EF4-FFF2-40B4-BE49-F238E27FC236}">
                <a16:creationId xmlns:a16="http://schemas.microsoft.com/office/drawing/2014/main" id="{53A911B7-0C40-4DE5-8F4B-E994B9F196FD}"/>
              </a:ext>
            </a:extLst>
          </p:cNvPr>
          <p:cNvSpPr txBox="1">
            <a:spLocks/>
          </p:cNvSpPr>
          <p:nvPr/>
        </p:nvSpPr>
        <p:spPr>
          <a:xfrm>
            <a:off x="8106303" y="369908"/>
            <a:ext cx="1263996"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just" rtl="1"/>
            <a:r>
              <a:rPr lang="fa-IR" sz="2400" dirty="0">
                <a:solidFill>
                  <a:schemeClr val="bg1"/>
                </a:solidFill>
                <a:cs typeface="B Nazanin" panose="00000400000000000000" pitchFamily="2" charset="-78"/>
              </a:rPr>
              <a:t>چکیده</a:t>
            </a:r>
            <a:endParaRPr lang="en-US" sz="2400" b="0" dirty="0">
              <a:solidFill>
                <a:schemeClr val="bg1"/>
              </a:solidFill>
              <a:cs typeface="B Nazanin" panose="00000400000000000000" pitchFamily="2" charset="-78"/>
            </a:endParaRPr>
          </a:p>
        </p:txBody>
      </p:sp>
      <p:sp>
        <p:nvSpPr>
          <p:cNvPr id="57" name="TextBox 56">
            <a:extLst>
              <a:ext uri="{FF2B5EF4-FFF2-40B4-BE49-F238E27FC236}">
                <a16:creationId xmlns:a16="http://schemas.microsoft.com/office/drawing/2014/main" id="{6C3A9D8E-CFEC-44A0-B7E3-B2985EE688AE}"/>
              </a:ext>
            </a:extLst>
          </p:cNvPr>
          <p:cNvSpPr txBox="1"/>
          <p:nvPr/>
        </p:nvSpPr>
        <p:spPr>
          <a:xfrm>
            <a:off x="614263" y="3242036"/>
            <a:ext cx="8605954" cy="369332"/>
          </a:xfrm>
          <a:prstGeom prst="rect">
            <a:avLst/>
          </a:prstGeom>
          <a:solidFill>
            <a:schemeClr val="accent3">
              <a:lumMod val="60000"/>
              <a:lumOff val="40000"/>
            </a:schemeClr>
          </a:solidFill>
        </p:spPr>
        <p:txBody>
          <a:bodyPr wrap="square">
            <a:spAutoFit/>
          </a:bodyPr>
          <a:lstStyle/>
          <a:p>
            <a:pPr marL="342900" indent="-342900" algn="just" rtl="1">
              <a:buFont typeface="Wingdings" panose="05000000000000000000" pitchFamily="2" charset="2"/>
              <a:buChar char="v"/>
            </a:pPr>
            <a:r>
              <a:rPr lang="ar-SA" b="1"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یکی از عامل­های مرگ­و­میر در بخش مراقبت­های ویژه سپسیس یا همان عفونت خون است</a:t>
            </a:r>
            <a:r>
              <a:rPr lang="fa-IR" b="1"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b="1" dirty="0"/>
          </a:p>
        </p:txBody>
      </p:sp>
      <p:sp>
        <p:nvSpPr>
          <p:cNvPr id="60" name="TextBox 59">
            <a:extLst>
              <a:ext uri="{FF2B5EF4-FFF2-40B4-BE49-F238E27FC236}">
                <a16:creationId xmlns:a16="http://schemas.microsoft.com/office/drawing/2014/main" id="{03DB3AFF-7A4F-40BF-B9D5-20AF9651571D}"/>
              </a:ext>
            </a:extLst>
          </p:cNvPr>
          <p:cNvSpPr txBox="1"/>
          <p:nvPr/>
        </p:nvSpPr>
        <p:spPr>
          <a:xfrm>
            <a:off x="510497" y="1710604"/>
            <a:ext cx="8707455" cy="646331"/>
          </a:xfrm>
          <a:prstGeom prst="rect">
            <a:avLst/>
          </a:prstGeom>
          <a:solidFill>
            <a:schemeClr val="accent1">
              <a:lumMod val="60000"/>
              <a:lumOff val="40000"/>
            </a:schemeClr>
          </a:solidFill>
        </p:spPr>
        <p:txBody>
          <a:bodyPr wrap="square">
            <a:spAutoFit/>
          </a:bodyPr>
          <a:lstStyle/>
          <a:p>
            <a:pPr algn="just" rtl="1"/>
            <a:r>
              <a:rPr lang="fa-IR"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پزشکی اضطراری یکی از حوزه</a:t>
            </a:r>
            <a:r>
              <a:rPr lang="en-US"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t>
            </a:r>
            <a:r>
              <a:rPr lang="fa-IR"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های فعال تحقیق در زمینه</a:t>
            </a:r>
            <a:r>
              <a:rPr lang="fa-IR"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a-IR"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ی انفورماتیک پزشکی و سیستم­های تصمیم­یار پزشکی است. </a:t>
            </a:r>
            <a:endParaRPr lang="en-US"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B780434D-D356-423B-B6A1-00001CC7ABD7}"/>
              </a:ext>
            </a:extLst>
          </p:cNvPr>
          <p:cNvSpPr txBox="1"/>
          <p:nvPr/>
        </p:nvSpPr>
        <p:spPr>
          <a:xfrm>
            <a:off x="538900" y="2617183"/>
            <a:ext cx="8707455" cy="369332"/>
          </a:xfrm>
          <a:prstGeom prst="rect">
            <a:avLst/>
          </a:prstGeom>
          <a:solidFill>
            <a:schemeClr val="accent2">
              <a:lumMod val="60000"/>
              <a:lumOff val="40000"/>
            </a:schemeClr>
          </a:solidFill>
        </p:spPr>
        <p:txBody>
          <a:bodyPr wrap="square">
            <a:spAutoFit/>
          </a:bodyPr>
          <a:lstStyle/>
          <a:p>
            <a:pPr algn="just" rtl="1"/>
            <a:r>
              <a:rPr lang="fa-IR"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برای بیماران بستری در </a:t>
            </a:r>
            <a:r>
              <a:rPr lang="en-US"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ICU</a:t>
            </a:r>
            <a:r>
              <a:rPr lang="fa-IR"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روند تشخیص و درمان، باید به موقع و در زمان معقولی انجام شود</a:t>
            </a:r>
            <a:r>
              <a:rPr lang="en-US"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t>
            </a:r>
            <a:endParaRPr lang="en-US" b="1" dirty="0"/>
          </a:p>
        </p:txBody>
      </p:sp>
      <p:grpSp>
        <p:nvGrpSpPr>
          <p:cNvPr id="56" name="Group 55">
            <a:extLst>
              <a:ext uri="{FF2B5EF4-FFF2-40B4-BE49-F238E27FC236}">
                <a16:creationId xmlns:a16="http://schemas.microsoft.com/office/drawing/2014/main" id="{6B918FE0-8832-4121-9A36-F8F6DF201FFD}"/>
              </a:ext>
            </a:extLst>
          </p:cNvPr>
          <p:cNvGrpSpPr/>
          <p:nvPr/>
        </p:nvGrpSpPr>
        <p:grpSpPr>
          <a:xfrm>
            <a:off x="1780618" y="3915149"/>
            <a:ext cx="6224018" cy="2519761"/>
            <a:chOff x="805485" y="3919116"/>
            <a:chExt cx="6224018" cy="2519761"/>
          </a:xfrm>
        </p:grpSpPr>
        <p:grpSp>
          <p:nvGrpSpPr>
            <p:cNvPr id="61" name="Group 60">
              <a:extLst>
                <a:ext uri="{FF2B5EF4-FFF2-40B4-BE49-F238E27FC236}">
                  <a16:creationId xmlns:a16="http://schemas.microsoft.com/office/drawing/2014/main" id="{43CE874D-B9B2-4155-89DA-2337B0517544}"/>
                </a:ext>
              </a:extLst>
            </p:cNvPr>
            <p:cNvGrpSpPr/>
            <p:nvPr/>
          </p:nvGrpSpPr>
          <p:grpSpPr>
            <a:xfrm>
              <a:off x="805485" y="3919116"/>
              <a:ext cx="6224018" cy="2519761"/>
              <a:chOff x="405538" y="3887520"/>
              <a:chExt cx="6224018" cy="2519761"/>
            </a:xfrm>
          </p:grpSpPr>
          <p:grpSp>
            <p:nvGrpSpPr>
              <p:cNvPr id="64" name="Group 63">
                <a:extLst>
                  <a:ext uri="{FF2B5EF4-FFF2-40B4-BE49-F238E27FC236}">
                    <a16:creationId xmlns:a16="http://schemas.microsoft.com/office/drawing/2014/main" id="{9B57BFBD-0A51-4F14-97C8-694FD9411F1C}"/>
                  </a:ext>
                </a:extLst>
              </p:cNvPr>
              <p:cNvGrpSpPr/>
              <p:nvPr/>
            </p:nvGrpSpPr>
            <p:grpSpPr>
              <a:xfrm>
                <a:off x="2588667" y="3901837"/>
                <a:ext cx="1961424" cy="1761447"/>
                <a:chOff x="2682876" y="1833630"/>
                <a:chExt cx="3778250" cy="3436870"/>
              </a:xfrm>
            </p:grpSpPr>
            <p:sp>
              <p:nvSpPr>
                <p:cNvPr id="77" name="Freeform 322">
                  <a:extLst>
                    <a:ext uri="{FF2B5EF4-FFF2-40B4-BE49-F238E27FC236}">
                      <a16:creationId xmlns:a16="http://schemas.microsoft.com/office/drawing/2014/main" id="{8CB9D6E9-E60B-4130-99ED-523A48A7FB0C}"/>
                    </a:ext>
                  </a:extLst>
                </p:cNvPr>
                <p:cNvSpPr>
                  <a:spLocks noEditPoints="1"/>
                </p:cNvSpPr>
                <p:nvPr/>
              </p:nvSpPr>
              <p:spPr bwMode="auto">
                <a:xfrm>
                  <a:off x="3794126" y="2622550"/>
                  <a:ext cx="1555750" cy="1552575"/>
                </a:xfrm>
                <a:custGeom>
                  <a:avLst/>
                  <a:gdLst>
                    <a:gd name="T0" fmla="*/ 245 w 490"/>
                    <a:gd name="T1" fmla="*/ 489 h 489"/>
                    <a:gd name="T2" fmla="*/ 0 w 490"/>
                    <a:gd name="T3" fmla="*/ 245 h 489"/>
                    <a:gd name="T4" fmla="*/ 245 w 490"/>
                    <a:gd name="T5" fmla="*/ 0 h 489"/>
                    <a:gd name="T6" fmla="*/ 490 w 490"/>
                    <a:gd name="T7" fmla="*/ 245 h 489"/>
                    <a:gd name="T8" fmla="*/ 245 w 490"/>
                    <a:gd name="T9" fmla="*/ 489 h 489"/>
                    <a:gd name="T10" fmla="*/ 245 w 490"/>
                    <a:gd name="T11" fmla="*/ 20 h 489"/>
                    <a:gd name="T12" fmla="*/ 20 w 490"/>
                    <a:gd name="T13" fmla="*/ 245 h 489"/>
                    <a:gd name="T14" fmla="*/ 245 w 490"/>
                    <a:gd name="T15" fmla="*/ 469 h 489"/>
                    <a:gd name="T16" fmla="*/ 470 w 490"/>
                    <a:gd name="T17" fmla="*/ 245 h 489"/>
                    <a:gd name="T18" fmla="*/ 245 w 490"/>
                    <a:gd name="T19" fmla="*/ 2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0" h="489">
                      <a:moveTo>
                        <a:pt x="245" y="489"/>
                      </a:moveTo>
                      <a:cubicBezTo>
                        <a:pt x="110" y="489"/>
                        <a:pt x="0" y="379"/>
                        <a:pt x="0" y="245"/>
                      </a:cubicBezTo>
                      <a:cubicBezTo>
                        <a:pt x="0" y="110"/>
                        <a:pt x="110" y="0"/>
                        <a:pt x="245" y="0"/>
                      </a:cubicBezTo>
                      <a:cubicBezTo>
                        <a:pt x="380" y="0"/>
                        <a:pt x="490" y="110"/>
                        <a:pt x="490" y="245"/>
                      </a:cubicBezTo>
                      <a:cubicBezTo>
                        <a:pt x="490" y="379"/>
                        <a:pt x="380" y="489"/>
                        <a:pt x="245" y="489"/>
                      </a:cubicBezTo>
                      <a:close/>
                      <a:moveTo>
                        <a:pt x="245" y="20"/>
                      </a:moveTo>
                      <a:cubicBezTo>
                        <a:pt x="121" y="20"/>
                        <a:pt x="20" y="121"/>
                        <a:pt x="20" y="245"/>
                      </a:cubicBezTo>
                      <a:cubicBezTo>
                        <a:pt x="20" y="368"/>
                        <a:pt x="121" y="469"/>
                        <a:pt x="245" y="469"/>
                      </a:cubicBezTo>
                      <a:cubicBezTo>
                        <a:pt x="369" y="469"/>
                        <a:pt x="470" y="368"/>
                        <a:pt x="470" y="245"/>
                      </a:cubicBezTo>
                      <a:cubicBezTo>
                        <a:pt x="470" y="121"/>
                        <a:pt x="369" y="20"/>
                        <a:pt x="245" y="20"/>
                      </a:cubicBez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78" name="Freeform 323">
                  <a:extLst>
                    <a:ext uri="{FF2B5EF4-FFF2-40B4-BE49-F238E27FC236}">
                      <a16:creationId xmlns:a16="http://schemas.microsoft.com/office/drawing/2014/main" id="{215791E1-929B-4286-BF95-F9E3B2EFE0D4}"/>
                    </a:ext>
                  </a:extLst>
                </p:cNvPr>
                <p:cNvSpPr>
                  <a:spLocks noEditPoints="1"/>
                </p:cNvSpPr>
                <p:nvPr/>
              </p:nvSpPr>
              <p:spPr bwMode="auto">
                <a:xfrm>
                  <a:off x="3089276" y="1917700"/>
                  <a:ext cx="2965450" cy="2962275"/>
                </a:xfrm>
                <a:custGeom>
                  <a:avLst/>
                  <a:gdLst>
                    <a:gd name="T0" fmla="*/ 467 w 934"/>
                    <a:gd name="T1" fmla="*/ 933 h 933"/>
                    <a:gd name="T2" fmla="*/ 0 w 934"/>
                    <a:gd name="T3" fmla="*/ 467 h 933"/>
                    <a:gd name="T4" fmla="*/ 467 w 934"/>
                    <a:gd name="T5" fmla="*/ 0 h 933"/>
                    <a:gd name="T6" fmla="*/ 934 w 934"/>
                    <a:gd name="T7" fmla="*/ 467 h 933"/>
                    <a:gd name="T8" fmla="*/ 467 w 934"/>
                    <a:gd name="T9" fmla="*/ 933 h 933"/>
                    <a:gd name="T10" fmla="*/ 467 w 934"/>
                    <a:gd name="T11" fmla="*/ 40 h 933"/>
                    <a:gd name="T12" fmla="*/ 40 w 934"/>
                    <a:gd name="T13" fmla="*/ 467 h 933"/>
                    <a:gd name="T14" fmla="*/ 467 w 934"/>
                    <a:gd name="T15" fmla="*/ 893 h 933"/>
                    <a:gd name="T16" fmla="*/ 894 w 934"/>
                    <a:gd name="T17" fmla="*/ 467 h 933"/>
                    <a:gd name="T18" fmla="*/ 467 w 934"/>
                    <a:gd name="T19" fmla="*/ 40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4" h="933">
                      <a:moveTo>
                        <a:pt x="467" y="933"/>
                      </a:moveTo>
                      <a:cubicBezTo>
                        <a:pt x="210" y="933"/>
                        <a:pt x="0" y="724"/>
                        <a:pt x="0" y="467"/>
                      </a:cubicBezTo>
                      <a:cubicBezTo>
                        <a:pt x="0" y="209"/>
                        <a:pt x="210" y="0"/>
                        <a:pt x="467" y="0"/>
                      </a:cubicBezTo>
                      <a:cubicBezTo>
                        <a:pt x="724" y="0"/>
                        <a:pt x="934" y="209"/>
                        <a:pt x="934" y="467"/>
                      </a:cubicBezTo>
                      <a:cubicBezTo>
                        <a:pt x="934" y="724"/>
                        <a:pt x="724" y="933"/>
                        <a:pt x="467" y="933"/>
                      </a:cubicBezTo>
                      <a:close/>
                      <a:moveTo>
                        <a:pt x="467" y="40"/>
                      </a:moveTo>
                      <a:cubicBezTo>
                        <a:pt x="232" y="40"/>
                        <a:pt x="40" y="231"/>
                        <a:pt x="40" y="467"/>
                      </a:cubicBezTo>
                      <a:cubicBezTo>
                        <a:pt x="40" y="702"/>
                        <a:pt x="232" y="893"/>
                        <a:pt x="467" y="893"/>
                      </a:cubicBezTo>
                      <a:cubicBezTo>
                        <a:pt x="702" y="893"/>
                        <a:pt x="894" y="702"/>
                        <a:pt x="894" y="467"/>
                      </a:cubicBezTo>
                      <a:cubicBezTo>
                        <a:pt x="894" y="231"/>
                        <a:pt x="702" y="40"/>
                        <a:pt x="467" y="40"/>
                      </a:cubicBez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bodyPr>
                <a:lstStyle/>
                <a:p>
                  <a:endParaRPr lang="en-US" b="1"/>
                </a:p>
              </p:txBody>
            </p:sp>
            <p:sp>
              <p:nvSpPr>
                <p:cNvPr id="79" name="Freeform 324">
                  <a:extLst>
                    <a:ext uri="{FF2B5EF4-FFF2-40B4-BE49-F238E27FC236}">
                      <a16:creationId xmlns:a16="http://schemas.microsoft.com/office/drawing/2014/main" id="{58D3B12A-3FAB-4939-AD3A-6394616C7164}"/>
                    </a:ext>
                  </a:extLst>
                </p:cNvPr>
                <p:cNvSpPr>
                  <a:spLocks/>
                </p:cNvSpPr>
                <p:nvPr/>
              </p:nvSpPr>
              <p:spPr bwMode="auto">
                <a:xfrm>
                  <a:off x="2682876" y="2174875"/>
                  <a:ext cx="1069975" cy="406400"/>
                </a:xfrm>
                <a:custGeom>
                  <a:avLst/>
                  <a:gdLst>
                    <a:gd name="T0" fmla="*/ 674 w 674"/>
                    <a:gd name="T1" fmla="*/ 256 h 256"/>
                    <a:gd name="T2" fmla="*/ 420 w 674"/>
                    <a:gd name="T3" fmla="*/ 0 h 256"/>
                    <a:gd name="T4" fmla="*/ 0 w 674"/>
                    <a:gd name="T5" fmla="*/ 0 h 256"/>
                  </a:gdLst>
                  <a:ahLst/>
                  <a:cxnLst>
                    <a:cxn ang="0">
                      <a:pos x="T0" y="T1"/>
                    </a:cxn>
                    <a:cxn ang="0">
                      <a:pos x="T2" y="T3"/>
                    </a:cxn>
                    <a:cxn ang="0">
                      <a:pos x="T4" y="T5"/>
                    </a:cxn>
                  </a:cxnLst>
                  <a:rect l="0" t="0" r="r" b="b"/>
                  <a:pathLst>
                    <a:path w="674" h="256">
                      <a:moveTo>
                        <a:pt x="674" y="256"/>
                      </a:moveTo>
                      <a:lnTo>
                        <a:pt x="420" y="0"/>
                      </a:lnTo>
                      <a:lnTo>
                        <a:pt x="0" y="0"/>
                      </a:lnTo>
                    </a:path>
                  </a:pathLst>
                </a:custGeom>
                <a:noFill/>
                <a:ln w="3175" cap="flat">
                  <a:solidFill>
                    <a:schemeClr val="accent1"/>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a:p>
              </p:txBody>
            </p:sp>
            <p:sp>
              <p:nvSpPr>
                <p:cNvPr id="80" name="Freeform 325">
                  <a:extLst>
                    <a:ext uri="{FF2B5EF4-FFF2-40B4-BE49-F238E27FC236}">
                      <a16:creationId xmlns:a16="http://schemas.microsoft.com/office/drawing/2014/main" id="{8AE987F9-EE69-463B-B60D-240C98525156}"/>
                    </a:ext>
                  </a:extLst>
                </p:cNvPr>
                <p:cNvSpPr>
                  <a:spLocks/>
                </p:cNvSpPr>
                <p:nvPr/>
              </p:nvSpPr>
              <p:spPr bwMode="auto">
                <a:xfrm>
                  <a:off x="5391151" y="2174875"/>
                  <a:ext cx="1069975" cy="406400"/>
                </a:xfrm>
                <a:custGeom>
                  <a:avLst/>
                  <a:gdLst>
                    <a:gd name="T0" fmla="*/ 0 w 674"/>
                    <a:gd name="T1" fmla="*/ 256 h 256"/>
                    <a:gd name="T2" fmla="*/ 254 w 674"/>
                    <a:gd name="T3" fmla="*/ 0 h 256"/>
                    <a:gd name="T4" fmla="*/ 674 w 674"/>
                    <a:gd name="T5" fmla="*/ 0 h 256"/>
                  </a:gdLst>
                  <a:ahLst/>
                  <a:cxnLst>
                    <a:cxn ang="0">
                      <a:pos x="T0" y="T1"/>
                    </a:cxn>
                    <a:cxn ang="0">
                      <a:pos x="T2" y="T3"/>
                    </a:cxn>
                    <a:cxn ang="0">
                      <a:pos x="T4" y="T5"/>
                    </a:cxn>
                  </a:cxnLst>
                  <a:rect l="0" t="0" r="r" b="b"/>
                  <a:pathLst>
                    <a:path w="674" h="256">
                      <a:moveTo>
                        <a:pt x="0" y="256"/>
                      </a:moveTo>
                      <a:lnTo>
                        <a:pt x="254" y="0"/>
                      </a:lnTo>
                      <a:lnTo>
                        <a:pt x="674" y="0"/>
                      </a:lnTo>
                    </a:path>
                  </a:pathLst>
                </a:custGeom>
                <a:noFill/>
                <a:ln w="3175" cap="flat">
                  <a:solidFill>
                    <a:schemeClr val="accent2"/>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a:p>
              </p:txBody>
            </p:sp>
            <p:sp>
              <p:nvSpPr>
                <p:cNvPr id="81" name="Freeform 326">
                  <a:extLst>
                    <a:ext uri="{FF2B5EF4-FFF2-40B4-BE49-F238E27FC236}">
                      <a16:creationId xmlns:a16="http://schemas.microsoft.com/office/drawing/2014/main" id="{633E478D-CA77-4FF5-ABE1-B2A9829F92C6}"/>
                    </a:ext>
                  </a:extLst>
                </p:cNvPr>
                <p:cNvSpPr>
                  <a:spLocks/>
                </p:cNvSpPr>
                <p:nvPr/>
              </p:nvSpPr>
              <p:spPr bwMode="auto">
                <a:xfrm>
                  <a:off x="3579112" y="4234228"/>
                  <a:ext cx="1930399" cy="657226"/>
                </a:xfrm>
                <a:custGeom>
                  <a:avLst/>
                  <a:gdLst>
                    <a:gd name="T0" fmla="*/ 304 w 608"/>
                    <a:gd name="T1" fmla="*/ 120 h 207"/>
                    <a:gd name="T2" fmla="*/ 75 w 608"/>
                    <a:gd name="T3" fmla="*/ 0 h 207"/>
                    <a:gd name="T4" fmla="*/ 0 w 608"/>
                    <a:gd name="T5" fmla="*/ 43 h 207"/>
                    <a:gd name="T6" fmla="*/ 304 w 608"/>
                    <a:gd name="T7" fmla="*/ 207 h 207"/>
                    <a:gd name="T8" fmla="*/ 608 w 608"/>
                    <a:gd name="T9" fmla="*/ 43 h 207"/>
                    <a:gd name="T10" fmla="*/ 533 w 608"/>
                    <a:gd name="T11" fmla="*/ 0 h 207"/>
                    <a:gd name="T12" fmla="*/ 304 w 608"/>
                    <a:gd name="T13" fmla="*/ 120 h 207"/>
                  </a:gdLst>
                  <a:ahLst/>
                  <a:cxnLst>
                    <a:cxn ang="0">
                      <a:pos x="T0" y="T1"/>
                    </a:cxn>
                    <a:cxn ang="0">
                      <a:pos x="T2" y="T3"/>
                    </a:cxn>
                    <a:cxn ang="0">
                      <a:pos x="T4" y="T5"/>
                    </a:cxn>
                    <a:cxn ang="0">
                      <a:pos x="T6" y="T7"/>
                    </a:cxn>
                    <a:cxn ang="0">
                      <a:pos x="T8" y="T9"/>
                    </a:cxn>
                    <a:cxn ang="0">
                      <a:pos x="T10" y="T11"/>
                    </a:cxn>
                    <a:cxn ang="0">
                      <a:pos x="T12" y="T13"/>
                    </a:cxn>
                  </a:cxnLst>
                  <a:rect l="0" t="0" r="r" b="b"/>
                  <a:pathLst>
                    <a:path w="608" h="207">
                      <a:moveTo>
                        <a:pt x="304" y="120"/>
                      </a:moveTo>
                      <a:cubicBezTo>
                        <a:pt x="209" y="120"/>
                        <a:pt x="125" y="73"/>
                        <a:pt x="75" y="0"/>
                      </a:cubicBezTo>
                      <a:cubicBezTo>
                        <a:pt x="0" y="43"/>
                        <a:pt x="0" y="43"/>
                        <a:pt x="0" y="43"/>
                      </a:cubicBezTo>
                      <a:cubicBezTo>
                        <a:pt x="65" y="142"/>
                        <a:pt x="177" y="207"/>
                        <a:pt x="304" y="207"/>
                      </a:cubicBezTo>
                      <a:cubicBezTo>
                        <a:pt x="431" y="207"/>
                        <a:pt x="543" y="142"/>
                        <a:pt x="608" y="43"/>
                      </a:cubicBezTo>
                      <a:cubicBezTo>
                        <a:pt x="533" y="0"/>
                        <a:pt x="533" y="0"/>
                        <a:pt x="533" y="0"/>
                      </a:cubicBezTo>
                      <a:cubicBezTo>
                        <a:pt x="483" y="73"/>
                        <a:pt x="399" y="120"/>
                        <a:pt x="304" y="12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b="1"/>
                </a:p>
              </p:txBody>
            </p:sp>
            <p:sp>
              <p:nvSpPr>
                <p:cNvPr id="82" name="Freeform 327">
                  <a:extLst>
                    <a:ext uri="{FF2B5EF4-FFF2-40B4-BE49-F238E27FC236}">
                      <a16:creationId xmlns:a16="http://schemas.microsoft.com/office/drawing/2014/main" id="{55B26E7F-8E0C-4DAE-A8E3-CBC1692848C4}"/>
                    </a:ext>
                  </a:extLst>
                </p:cNvPr>
                <p:cNvSpPr>
                  <a:spLocks/>
                </p:cNvSpPr>
                <p:nvPr/>
              </p:nvSpPr>
              <p:spPr bwMode="auto">
                <a:xfrm>
                  <a:off x="3057339" y="1833630"/>
                  <a:ext cx="1085849" cy="1670051"/>
                </a:xfrm>
                <a:custGeom>
                  <a:avLst/>
                  <a:gdLst>
                    <a:gd name="T0" fmla="*/ 86 w 342"/>
                    <a:gd name="T1" fmla="*/ 364 h 526"/>
                    <a:gd name="T2" fmla="*/ 342 w 342"/>
                    <a:gd name="T3" fmla="*/ 87 h 526"/>
                    <a:gd name="T4" fmla="*/ 342 w 342"/>
                    <a:gd name="T5" fmla="*/ 0 h 526"/>
                    <a:gd name="T6" fmla="*/ 0 w 342"/>
                    <a:gd name="T7" fmla="*/ 364 h 526"/>
                    <a:gd name="T8" fmla="*/ 38 w 342"/>
                    <a:gd name="T9" fmla="*/ 526 h 526"/>
                    <a:gd name="T10" fmla="*/ 113 w 342"/>
                    <a:gd name="T11" fmla="*/ 483 h 526"/>
                    <a:gd name="T12" fmla="*/ 86 w 342"/>
                    <a:gd name="T13" fmla="*/ 364 h 526"/>
                  </a:gdLst>
                  <a:ahLst/>
                  <a:cxnLst>
                    <a:cxn ang="0">
                      <a:pos x="T0" y="T1"/>
                    </a:cxn>
                    <a:cxn ang="0">
                      <a:pos x="T2" y="T3"/>
                    </a:cxn>
                    <a:cxn ang="0">
                      <a:pos x="T4" y="T5"/>
                    </a:cxn>
                    <a:cxn ang="0">
                      <a:pos x="T6" y="T7"/>
                    </a:cxn>
                    <a:cxn ang="0">
                      <a:pos x="T8" y="T9"/>
                    </a:cxn>
                    <a:cxn ang="0">
                      <a:pos x="T10" y="T11"/>
                    </a:cxn>
                    <a:cxn ang="0">
                      <a:pos x="T12" y="T13"/>
                    </a:cxn>
                  </a:cxnLst>
                  <a:rect l="0" t="0" r="r" b="b"/>
                  <a:pathLst>
                    <a:path w="342" h="526">
                      <a:moveTo>
                        <a:pt x="86" y="364"/>
                      </a:moveTo>
                      <a:cubicBezTo>
                        <a:pt x="86" y="217"/>
                        <a:pt x="199" y="98"/>
                        <a:pt x="342" y="87"/>
                      </a:cubicBezTo>
                      <a:cubicBezTo>
                        <a:pt x="342" y="0"/>
                        <a:pt x="342" y="0"/>
                        <a:pt x="342" y="0"/>
                      </a:cubicBezTo>
                      <a:cubicBezTo>
                        <a:pt x="151" y="11"/>
                        <a:pt x="0" y="170"/>
                        <a:pt x="0" y="364"/>
                      </a:cubicBezTo>
                      <a:cubicBezTo>
                        <a:pt x="0" y="422"/>
                        <a:pt x="14" y="477"/>
                        <a:pt x="38" y="526"/>
                      </a:cubicBezTo>
                      <a:cubicBezTo>
                        <a:pt x="113" y="483"/>
                        <a:pt x="113" y="483"/>
                        <a:pt x="113" y="483"/>
                      </a:cubicBezTo>
                      <a:cubicBezTo>
                        <a:pt x="96" y="447"/>
                        <a:pt x="86" y="406"/>
                        <a:pt x="86" y="36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b="1"/>
                </a:p>
              </p:txBody>
            </p:sp>
            <p:sp>
              <p:nvSpPr>
                <p:cNvPr id="83" name="Freeform 328">
                  <a:extLst>
                    <a:ext uri="{FF2B5EF4-FFF2-40B4-BE49-F238E27FC236}">
                      <a16:creationId xmlns:a16="http://schemas.microsoft.com/office/drawing/2014/main" id="{F4B4B75A-5874-4B04-859D-1EC9B76CE656}"/>
                    </a:ext>
                  </a:extLst>
                </p:cNvPr>
                <p:cNvSpPr>
                  <a:spLocks/>
                </p:cNvSpPr>
                <p:nvPr/>
              </p:nvSpPr>
              <p:spPr bwMode="auto">
                <a:xfrm>
                  <a:off x="5024615" y="1834691"/>
                  <a:ext cx="1085849" cy="1670051"/>
                </a:xfrm>
                <a:custGeom>
                  <a:avLst/>
                  <a:gdLst>
                    <a:gd name="T0" fmla="*/ 256 w 342"/>
                    <a:gd name="T1" fmla="*/ 364 h 526"/>
                    <a:gd name="T2" fmla="*/ 229 w 342"/>
                    <a:gd name="T3" fmla="*/ 483 h 526"/>
                    <a:gd name="T4" fmla="*/ 304 w 342"/>
                    <a:gd name="T5" fmla="*/ 526 h 526"/>
                    <a:gd name="T6" fmla="*/ 342 w 342"/>
                    <a:gd name="T7" fmla="*/ 364 h 526"/>
                    <a:gd name="T8" fmla="*/ 0 w 342"/>
                    <a:gd name="T9" fmla="*/ 0 h 526"/>
                    <a:gd name="T10" fmla="*/ 0 w 342"/>
                    <a:gd name="T11" fmla="*/ 87 h 526"/>
                    <a:gd name="T12" fmla="*/ 256 w 342"/>
                    <a:gd name="T13" fmla="*/ 364 h 526"/>
                  </a:gdLst>
                  <a:ahLst/>
                  <a:cxnLst>
                    <a:cxn ang="0">
                      <a:pos x="T0" y="T1"/>
                    </a:cxn>
                    <a:cxn ang="0">
                      <a:pos x="T2" y="T3"/>
                    </a:cxn>
                    <a:cxn ang="0">
                      <a:pos x="T4" y="T5"/>
                    </a:cxn>
                    <a:cxn ang="0">
                      <a:pos x="T6" y="T7"/>
                    </a:cxn>
                    <a:cxn ang="0">
                      <a:pos x="T8" y="T9"/>
                    </a:cxn>
                    <a:cxn ang="0">
                      <a:pos x="T10" y="T11"/>
                    </a:cxn>
                    <a:cxn ang="0">
                      <a:pos x="T12" y="T13"/>
                    </a:cxn>
                  </a:cxnLst>
                  <a:rect l="0" t="0" r="r" b="b"/>
                  <a:pathLst>
                    <a:path w="342" h="526">
                      <a:moveTo>
                        <a:pt x="256" y="364"/>
                      </a:moveTo>
                      <a:cubicBezTo>
                        <a:pt x="256" y="406"/>
                        <a:pt x="246" y="447"/>
                        <a:pt x="229" y="483"/>
                      </a:cubicBezTo>
                      <a:cubicBezTo>
                        <a:pt x="304" y="526"/>
                        <a:pt x="304" y="526"/>
                        <a:pt x="304" y="526"/>
                      </a:cubicBezTo>
                      <a:cubicBezTo>
                        <a:pt x="328" y="477"/>
                        <a:pt x="342" y="422"/>
                        <a:pt x="342" y="364"/>
                      </a:cubicBezTo>
                      <a:cubicBezTo>
                        <a:pt x="342" y="170"/>
                        <a:pt x="191" y="11"/>
                        <a:pt x="0" y="0"/>
                      </a:cubicBezTo>
                      <a:cubicBezTo>
                        <a:pt x="0" y="87"/>
                        <a:pt x="0" y="87"/>
                        <a:pt x="0" y="87"/>
                      </a:cubicBezTo>
                      <a:cubicBezTo>
                        <a:pt x="143" y="98"/>
                        <a:pt x="256" y="217"/>
                        <a:pt x="256" y="36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b="1"/>
                </a:p>
              </p:txBody>
            </p:sp>
            <p:sp>
              <p:nvSpPr>
                <p:cNvPr id="84" name="Line 329">
                  <a:extLst>
                    <a:ext uri="{FF2B5EF4-FFF2-40B4-BE49-F238E27FC236}">
                      <a16:creationId xmlns:a16="http://schemas.microsoft.com/office/drawing/2014/main" id="{B1D4197A-BA49-4CB3-89A4-7044368281BA}"/>
                    </a:ext>
                  </a:extLst>
                </p:cNvPr>
                <p:cNvSpPr>
                  <a:spLocks noChangeShapeType="1"/>
                </p:cNvSpPr>
                <p:nvPr/>
              </p:nvSpPr>
              <p:spPr bwMode="auto">
                <a:xfrm>
                  <a:off x="4572001" y="4556125"/>
                  <a:ext cx="0" cy="714375"/>
                </a:xfrm>
                <a:prstGeom prst="line">
                  <a:avLst/>
                </a:prstGeom>
                <a:noFill/>
                <a:ln w="3175" cap="flat">
                  <a:solidFill>
                    <a:schemeClr val="accent3"/>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a:p>
              </p:txBody>
            </p:sp>
          </p:grpSp>
          <p:grpSp>
            <p:nvGrpSpPr>
              <p:cNvPr id="65" name="Group 64">
                <a:extLst>
                  <a:ext uri="{FF2B5EF4-FFF2-40B4-BE49-F238E27FC236}">
                    <a16:creationId xmlns:a16="http://schemas.microsoft.com/office/drawing/2014/main" id="{A6BCC12F-EE13-44C2-918C-8ABC713729D5}"/>
                  </a:ext>
                </a:extLst>
              </p:cNvPr>
              <p:cNvGrpSpPr/>
              <p:nvPr/>
            </p:nvGrpSpPr>
            <p:grpSpPr>
              <a:xfrm>
                <a:off x="2531850" y="5677041"/>
                <a:ext cx="2052000" cy="360000"/>
                <a:chOff x="3546000" y="5189886"/>
                <a:chExt cx="2052000" cy="360000"/>
              </a:xfrm>
            </p:grpSpPr>
            <p:sp>
              <p:nvSpPr>
                <p:cNvPr id="75" name="TextBox 74">
                  <a:extLst>
                    <a:ext uri="{FF2B5EF4-FFF2-40B4-BE49-F238E27FC236}">
                      <a16:creationId xmlns:a16="http://schemas.microsoft.com/office/drawing/2014/main" id="{A420D3A7-B22A-484A-95C8-A1170F0B5B8F}"/>
                    </a:ext>
                  </a:extLst>
                </p:cNvPr>
                <p:cNvSpPr txBox="1">
                  <a:spLocks/>
                </p:cNvSpPr>
                <p:nvPr/>
              </p:nvSpPr>
              <p:spPr>
                <a:xfrm flipH="1">
                  <a:off x="3671901" y="5245464"/>
                  <a:ext cx="1800198" cy="276999"/>
                </a:xfrm>
                <a:prstGeom prst="rect">
                  <a:avLst/>
                </a:prstGeom>
                <a:noFill/>
              </p:spPr>
              <p:txBody>
                <a:bodyPr wrap="square" lIns="0" tIns="0" rIns="0" bIns="0" rtlCol="0">
                  <a:spAutoFit/>
                </a:bodyPr>
                <a:lstStyle/>
                <a:p>
                  <a:pPr algn="ctr"/>
                  <a:r>
                    <a:rPr lang="fa-IR" b="1" dirty="0">
                      <a:solidFill>
                        <a:schemeClr val="accent5">
                          <a:lumMod val="75000"/>
                        </a:schemeClr>
                      </a:solidFill>
                    </a:rPr>
                    <a:t>03</a:t>
                  </a:r>
                  <a:endParaRPr lang="en-US" b="1" dirty="0">
                    <a:solidFill>
                      <a:schemeClr val="accent5">
                        <a:lumMod val="75000"/>
                      </a:schemeClr>
                    </a:solidFill>
                  </a:endParaRPr>
                </a:p>
              </p:txBody>
            </p:sp>
            <p:sp>
              <p:nvSpPr>
                <p:cNvPr id="76" name="Rounded Rectangle 10">
                  <a:extLst>
                    <a:ext uri="{FF2B5EF4-FFF2-40B4-BE49-F238E27FC236}">
                      <a16:creationId xmlns:a16="http://schemas.microsoft.com/office/drawing/2014/main" id="{A47B7E22-A98A-4A63-8B5D-0279BB9B0F82}"/>
                    </a:ext>
                  </a:extLst>
                </p:cNvPr>
                <p:cNvSpPr/>
                <p:nvPr/>
              </p:nvSpPr>
              <p:spPr>
                <a:xfrm>
                  <a:off x="3546000" y="5189886"/>
                  <a:ext cx="2052000" cy="360000"/>
                </a:xfrm>
                <a:prstGeom prst="roundRect">
                  <a:avLst>
                    <a:gd name="adj" fmla="val 50000"/>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66" name="Group 65">
                <a:extLst>
                  <a:ext uri="{FF2B5EF4-FFF2-40B4-BE49-F238E27FC236}">
                    <a16:creationId xmlns:a16="http://schemas.microsoft.com/office/drawing/2014/main" id="{ECC89E53-4E99-4118-B8D5-61830CF8434B}"/>
                  </a:ext>
                </a:extLst>
              </p:cNvPr>
              <p:cNvGrpSpPr/>
              <p:nvPr/>
            </p:nvGrpSpPr>
            <p:grpSpPr>
              <a:xfrm>
                <a:off x="520920" y="3887520"/>
                <a:ext cx="2052000" cy="360000"/>
                <a:chOff x="3546000" y="5272267"/>
                <a:chExt cx="2052000" cy="360000"/>
              </a:xfrm>
            </p:grpSpPr>
            <p:sp>
              <p:nvSpPr>
                <p:cNvPr id="73" name="TextBox 72">
                  <a:extLst>
                    <a:ext uri="{FF2B5EF4-FFF2-40B4-BE49-F238E27FC236}">
                      <a16:creationId xmlns:a16="http://schemas.microsoft.com/office/drawing/2014/main" id="{84D19B4B-B98E-4558-A468-125E56678846}"/>
                    </a:ext>
                  </a:extLst>
                </p:cNvPr>
                <p:cNvSpPr txBox="1">
                  <a:spLocks/>
                </p:cNvSpPr>
                <p:nvPr/>
              </p:nvSpPr>
              <p:spPr>
                <a:xfrm flipH="1">
                  <a:off x="3742781" y="5329156"/>
                  <a:ext cx="1693160" cy="276999"/>
                </a:xfrm>
                <a:prstGeom prst="rect">
                  <a:avLst/>
                </a:prstGeom>
                <a:noFill/>
              </p:spPr>
              <p:txBody>
                <a:bodyPr wrap="square" lIns="0" tIns="0" rIns="0" bIns="0" rtlCol="0">
                  <a:spAutoFit/>
                </a:bodyPr>
                <a:lstStyle/>
                <a:p>
                  <a:pPr algn="ctr"/>
                  <a:r>
                    <a:rPr lang="fa-IR" b="1" dirty="0">
                      <a:solidFill>
                        <a:schemeClr val="accent1"/>
                      </a:solidFill>
                    </a:rPr>
                    <a:t>02</a:t>
                  </a:r>
                  <a:endParaRPr lang="en-US" b="1" dirty="0">
                    <a:solidFill>
                      <a:schemeClr val="accent1"/>
                    </a:solidFill>
                  </a:endParaRPr>
                </a:p>
              </p:txBody>
            </p:sp>
            <p:sp>
              <p:nvSpPr>
                <p:cNvPr id="74" name="Rounded Rectangle 17">
                  <a:extLst>
                    <a:ext uri="{FF2B5EF4-FFF2-40B4-BE49-F238E27FC236}">
                      <a16:creationId xmlns:a16="http://schemas.microsoft.com/office/drawing/2014/main" id="{B0A28F7B-EF8A-4CE4-9682-EC7399820228}"/>
                    </a:ext>
                  </a:extLst>
                </p:cNvPr>
                <p:cNvSpPr/>
                <p:nvPr/>
              </p:nvSpPr>
              <p:spPr>
                <a:xfrm>
                  <a:off x="3546000" y="5272267"/>
                  <a:ext cx="2052000" cy="360000"/>
                </a:xfrm>
                <a:prstGeom prst="roundRect">
                  <a:avLst>
                    <a:gd name="adj" fmla="val 50000"/>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67" name="Group 66">
                <a:extLst>
                  <a:ext uri="{FF2B5EF4-FFF2-40B4-BE49-F238E27FC236}">
                    <a16:creationId xmlns:a16="http://schemas.microsoft.com/office/drawing/2014/main" id="{007C2AFB-A93E-4D6A-A637-4BE2B8741A9F}"/>
                  </a:ext>
                </a:extLst>
              </p:cNvPr>
              <p:cNvGrpSpPr/>
              <p:nvPr/>
            </p:nvGrpSpPr>
            <p:grpSpPr>
              <a:xfrm flipH="1">
                <a:off x="4577556" y="3899080"/>
                <a:ext cx="2052000" cy="360000"/>
                <a:chOff x="3546000" y="5272267"/>
                <a:chExt cx="2052000" cy="360000"/>
              </a:xfrm>
            </p:grpSpPr>
            <p:sp>
              <p:nvSpPr>
                <p:cNvPr id="71" name="TextBox 70">
                  <a:extLst>
                    <a:ext uri="{FF2B5EF4-FFF2-40B4-BE49-F238E27FC236}">
                      <a16:creationId xmlns:a16="http://schemas.microsoft.com/office/drawing/2014/main" id="{C3C31A4C-592D-4C89-A4A9-0ED68D230A35}"/>
                    </a:ext>
                  </a:extLst>
                </p:cNvPr>
                <p:cNvSpPr txBox="1">
                  <a:spLocks/>
                </p:cNvSpPr>
                <p:nvPr/>
              </p:nvSpPr>
              <p:spPr>
                <a:xfrm flipH="1">
                  <a:off x="3742781" y="5329156"/>
                  <a:ext cx="1693160" cy="276999"/>
                </a:xfrm>
                <a:prstGeom prst="rect">
                  <a:avLst/>
                </a:prstGeom>
                <a:noFill/>
              </p:spPr>
              <p:txBody>
                <a:bodyPr wrap="square" lIns="0" tIns="0" rIns="0" bIns="0" rtlCol="0">
                  <a:spAutoFit/>
                </a:bodyPr>
                <a:lstStyle/>
                <a:p>
                  <a:pPr algn="ctr"/>
                  <a:r>
                    <a:rPr lang="fa-IR" b="1" dirty="0">
                      <a:solidFill>
                        <a:schemeClr val="accent2"/>
                      </a:solidFill>
                    </a:rPr>
                    <a:t>01</a:t>
                  </a:r>
                  <a:endParaRPr lang="en-US" b="1" dirty="0">
                    <a:solidFill>
                      <a:schemeClr val="accent2"/>
                    </a:solidFill>
                  </a:endParaRPr>
                </a:p>
              </p:txBody>
            </p:sp>
            <p:sp>
              <p:nvSpPr>
                <p:cNvPr id="72" name="Rounded Rectangle 20">
                  <a:extLst>
                    <a:ext uri="{FF2B5EF4-FFF2-40B4-BE49-F238E27FC236}">
                      <a16:creationId xmlns:a16="http://schemas.microsoft.com/office/drawing/2014/main" id="{534E7773-D6E0-457E-A70F-AA24A97E1C45}"/>
                    </a:ext>
                  </a:extLst>
                </p:cNvPr>
                <p:cNvSpPr/>
                <p:nvPr/>
              </p:nvSpPr>
              <p:spPr>
                <a:xfrm>
                  <a:off x="3546000" y="5272267"/>
                  <a:ext cx="2052000" cy="360000"/>
                </a:xfrm>
                <a:prstGeom prst="roundRect">
                  <a:avLst>
                    <a:gd name="adj" fmla="val 5000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a:p>
              </p:txBody>
            </p:sp>
          </p:grpSp>
          <p:sp>
            <p:nvSpPr>
              <p:cNvPr id="68" name="TextBox 67">
                <a:extLst>
                  <a:ext uri="{FF2B5EF4-FFF2-40B4-BE49-F238E27FC236}">
                    <a16:creationId xmlns:a16="http://schemas.microsoft.com/office/drawing/2014/main" id="{A01FF5E8-306E-400B-BC87-56522B74ABCB}"/>
                  </a:ext>
                </a:extLst>
              </p:cNvPr>
              <p:cNvSpPr txBox="1"/>
              <p:nvPr/>
            </p:nvSpPr>
            <p:spPr>
              <a:xfrm>
                <a:off x="4403685" y="4295319"/>
                <a:ext cx="2132318" cy="1277786"/>
              </a:xfrm>
              <a:prstGeom prst="rect">
                <a:avLst/>
              </a:prstGeom>
              <a:noFill/>
            </p:spPr>
            <p:txBody>
              <a:bodyPr wrap="square">
                <a:spAutoFit/>
              </a:bodyPr>
              <a:lstStyle/>
              <a:p>
                <a:pPr lvl="0" algn="just" rtl="1">
                  <a:lnSpc>
                    <a:spcPct val="107000"/>
                  </a:lnSpc>
                  <a:spcAft>
                    <a:spcPts val="800"/>
                  </a:spcAft>
                </a:pPr>
                <a:r>
                  <a:rPr lang="fa-IR"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کاهش زمان نگاه به گذشته</a:t>
                </a:r>
                <a:r>
                  <a:rPr lang="fa-IR" b="1" dirty="0">
                    <a:solidFill>
                      <a:srgbClr val="000000"/>
                    </a:solidFill>
                    <a:latin typeface="Times New Roman" panose="02020603050405020304" pitchFamily="18" charset="0"/>
                    <a:ea typeface="Calibri" panose="020F0502020204030204" pitchFamily="34" charset="0"/>
                    <a:cs typeface="B Nazanin" panose="00000400000000000000" pitchFamily="2" charset="-78"/>
                  </a:rPr>
                  <a:t> (</a:t>
                </a:r>
                <a:r>
                  <a:rPr lang="en-US" b="1" dirty="0">
                    <a:solidFill>
                      <a:srgbClr val="000000"/>
                    </a:solidFill>
                    <a:latin typeface="Times New Roman" panose="02020603050405020304" pitchFamily="18" charset="0"/>
                    <a:ea typeface="Calibri" panose="020F0502020204030204" pitchFamily="34" charset="0"/>
                    <a:cs typeface="B Nazanin" panose="00000400000000000000" pitchFamily="2" charset="-78"/>
                  </a:rPr>
                  <a:t>OW</a:t>
                </a:r>
                <a:r>
                  <a:rPr lang="fa-IR" b="1" dirty="0">
                    <a:solidFill>
                      <a:srgbClr val="000000"/>
                    </a:solidFill>
                    <a:latin typeface="Times New Roman" panose="02020603050405020304" pitchFamily="18" charset="0"/>
                    <a:ea typeface="Calibri" panose="020F0502020204030204" pitchFamily="34" charset="0"/>
                    <a:cs typeface="B Nazanin" panose="00000400000000000000" pitchFamily="2" charset="-78"/>
                  </a:rPr>
                  <a:t>)</a:t>
                </a:r>
                <a:r>
                  <a:rPr lang="fa-IR"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افزایش زمان پیش­بینی(</a:t>
                </a:r>
                <a:r>
                  <a:rPr lang="en-US"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PW</a:t>
                </a:r>
                <a:r>
                  <a:rPr lang="fa-IR"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شروع سپسیس</a:t>
                </a:r>
                <a:endParaRPr lang="en-US"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9" name="TextBox 68">
                <a:extLst>
                  <a:ext uri="{FF2B5EF4-FFF2-40B4-BE49-F238E27FC236}">
                    <a16:creationId xmlns:a16="http://schemas.microsoft.com/office/drawing/2014/main" id="{786CC3FA-7070-42D0-8E14-22D0BDB9DBBE}"/>
                  </a:ext>
                </a:extLst>
              </p:cNvPr>
              <p:cNvSpPr txBox="1"/>
              <p:nvPr/>
            </p:nvSpPr>
            <p:spPr>
              <a:xfrm>
                <a:off x="405538" y="4364691"/>
                <a:ext cx="2376434" cy="981423"/>
              </a:xfrm>
              <a:prstGeom prst="rect">
                <a:avLst/>
              </a:prstGeom>
              <a:noFill/>
            </p:spPr>
            <p:txBody>
              <a:bodyPr wrap="square">
                <a:spAutoFit/>
              </a:bodyPr>
              <a:lstStyle/>
              <a:p>
                <a:pPr lvl="1" algn="just" rtl="1">
                  <a:lnSpc>
                    <a:spcPct val="107000"/>
                  </a:lnSpc>
                  <a:spcAft>
                    <a:spcPts val="800"/>
                  </a:spcAft>
                </a:pPr>
                <a:r>
                  <a:rPr lang="fa-IR"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استفاده از حداقل تعداد پارامتر برای پیش­بینی</a:t>
                </a:r>
                <a:endParaRPr lang="en-US"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269D22BD-C366-4AA0-A08F-B07E8231FB77}"/>
                  </a:ext>
                </a:extLst>
              </p:cNvPr>
              <p:cNvSpPr txBox="1"/>
              <p:nvPr/>
            </p:nvSpPr>
            <p:spPr>
              <a:xfrm>
                <a:off x="1812486" y="6018585"/>
                <a:ext cx="3353316" cy="388696"/>
              </a:xfrm>
              <a:prstGeom prst="rect">
                <a:avLst/>
              </a:prstGeom>
              <a:noFill/>
            </p:spPr>
            <p:txBody>
              <a:bodyPr wrap="square">
                <a:spAutoFit/>
              </a:bodyPr>
              <a:lstStyle/>
              <a:p>
                <a:pPr lvl="0" algn="just" rtl="1">
                  <a:lnSpc>
                    <a:spcPct val="107000"/>
                  </a:lnSpc>
                  <a:spcAft>
                    <a:spcPts val="800"/>
                  </a:spcAft>
                </a:pPr>
                <a:r>
                  <a:rPr lang="fa-IR"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چالش پر­کردن داده­های از دست رفته </a:t>
                </a:r>
                <a:endParaRPr lang="en-US" b="1" dirty="0">
                  <a:effectLst/>
                  <a:latin typeface="Calibri" panose="020F0502020204030204" pitchFamily="34" charset="0"/>
                  <a:ea typeface="Calibri" panose="020F0502020204030204" pitchFamily="34" charset="0"/>
                  <a:cs typeface="Arial" panose="020B0604020202020204" pitchFamily="34" charset="0"/>
                </a:endParaRPr>
              </a:p>
            </p:txBody>
          </p:sp>
        </p:grpSp>
        <p:sp>
          <p:nvSpPr>
            <p:cNvPr id="86" name="TextBox 85">
              <a:extLst>
                <a:ext uri="{FF2B5EF4-FFF2-40B4-BE49-F238E27FC236}">
                  <a16:creationId xmlns:a16="http://schemas.microsoft.com/office/drawing/2014/main" id="{1114EEE6-201A-47B1-AA33-CB6414A1213C}"/>
                </a:ext>
              </a:extLst>
            </p:cNvPr>
            <p:cNvSpPr txBox="1"/>
            <p:nvPr/>
          </p:nvSpPr>
          <p:spPr>
            <a:xfrm>
              <a:off x="3412125" y="4273960"/>
              <a:ext cx="1059773" cy="923330"/>
            </a:xfrm>
            <a:prstGeom prst="rect">
              <a:avLst/>
            </a:prstGeom>
            <a:noFill/>
          </p:spPr>
          <p:txBody>
            <a:bodyPr wrap="square">
              <a:spAutoFit/>
            </a:bodyPr>
            <a:lstStyle/>
            <a:p>
              <a:pPr algn="just" rtl="1"/>
              <a:r>
                <a:rPr lang="fa-IR" b="1" dirty="0">
                  <a:solidFill>
                    <a:srgbClr val="FF0000"/>
                  </a:solidFill>
                  <a:effectLst/>
                  <a:latin typeface="Times New Roman" panose="02020603050405020304" pitchFamily="18" charset="0"/>
                  <a:ea typeface="Calibri" panose="020F0502020204030204" pitchFamily="34" charset="0"/>
                  <a:cs typeface="B Nazanin" panose="00000400000000000000" pitchFamily="2" charset="-78"/>
                </a:rPr>
                <a:t>چالش های پیش بینی سپسیس</a:t>
              </a:r>
              <a:endParaRPr lang="en-US" b="1" dirty="0">
                <a:solidFill>
                  <a:srgbClr val="FF0000"/>
                </a:solidFill>
              </a:endParaRPr>
            </a:p>
          </p:txBody>
        </p:sp>
      </p:grpSp>
    </p:spTree>
    <p:extLst>
      <p:ext uri="{BB962C8B-B14F-4D97-AF65-F5344CB8AC3E}">
        <p14:creationId xmlns:p14="http://schemas.microsoft.com/office/powerpoint/2010/main" val="228015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0BA6A-0B6C-479E-B090-1BC629B76A5A}"/>
              </a:ext>
            </a:extLst>
          </p:cNvPr>
          <p:cNvPicPr>
            <a:picLocks noChangeAspect="1"/>
          </p:cNvPicPr>
          <p:nvPr/>
        </p:nvPicPr>
        <p:blipFill>
          <a:blip r:embed="rId2"/>
          <a:stretch>
            <a:fillRect/>
          </a:stretch>
        </p:blipFill>
        <p:spPr>
          <a:xfrm>
            <a:off x="1" y="0"/>
            <a:ext cx="12192000" cy="1333500"/>
          </a:xfrm>
          <a:prstGeom prst="rect">
            <a:avLst/>
          </a:prstGeom>
        </p:spPr>
      </p:pic>
      <p:sp>
        <p:nvSpPr>
          <p:cNvPr id="4" name="Rectangle 3">
            <a:extLst>
              <a:ext uri="{FF2B5EF4-FFF2-40B4-BE49-F238E27FC236}">
                <a16:creationId xmlns:a16="http://schemas.microsoft.com/office/drawing/2014/main" id="{615F8799-B1B1-4370-91DF-38A740D987B4}"/>
              </a:ext>
            </a:extLst>
          </p:cNvPr>
          <p:cNvSpPr/>
          <p:nvPr/>
        </p:nvSpPr>
        <p:spPr>
          <a:xfrm>
            <a:off x="10719875" y="1333500"/>
            <a:ext cx="1379845" cy="5524500"/>
          </a:xfrm>
          <a:prstGeom prst="rect">
            <a:avLst/>
          </a:prstGeom>
          <a:solidFill>
            <a:srgbClr val="3D485D"/>
          </a:solidFill>
          <a:ln>
            <a:noFill/>
          </a:ln>
        </p:spPr>
        <p:style>
          <a:lnRef idx="2">
            <a:schemeClr val="accent3"/>
          </a:lnRef>
          <a:fillRef idx="1001">
            <a:schemeClr val="dk2"/>
          </a:fillRef>
          <a:effectRef idx="0">
            <a:schemeClr val="accent3"/>
          </a:effectRef>
          <a:fontRef idx="minor">
            <a:schemeClr val="dk1"/>
          </a:fontRef>
        </p:style>
        <p:txBody>
          <a:bodyPr rtlCol="0" anchor="ctr"/>
          <a:lstStyle/>
          <a:p>
            <a:pPr algn="ctr"/>
            <a:endParaRPr lang="en-US"/>
          </a:p>
        </p:txBody>
      </p:sp>
      <p:grpSp>
        <p:nvGrpSpPr>
          <p:cNvPr id="5" name="Group 4">
            <a:extLst>
              <a:ext uri="{FF2B5EF4-FFF2-40B4-BE49-F238E27FC236}">
                <a16:creationId xmlns:a16="http://schemas.microsoft.com/office/drawing/2014/main" id="{D97E788C-E5D1-4B31-98EC-164B705942CE}"/>
              </a:ext>
            </a:extLst>
          </p:cNvPr>
          <p:cNvGrpSpPr/>
          <p:nvPr/>
        </p:nvGrpSpPr>
        <p:grpSpPr>
          <a:xfrm rot="5400000">
            <a:off x="10738076" y="603648"/>
            <a:ext cx="731520" cy="2209885"/>
            <a:chOff x="906464" y="1800225"/>
            <a:chExt cx="1441449" cy="2470149"/>
          </a:xfrm>
          <a:gradFill>
            <a:gsLst>
              <a:gs pos="50000">
                <a:srgbClr val="39AEB5"/>
              </a:gs>
              <a:gs pos="0">
                <a:srgbClr val="39AEB5"/>
              </a:gs>
              <a:gs pos="100000">
                <a:srgbClr val="39AEB5"/>
              </a:gs>
            </a:gsLst>
            <a:lin ang="5400000" scaled="1"/>
          </a:gradFill>
        </p:grpSpPr>
        <p:sp>
          <p:nvSpPr>
            <p:cNvPr id="6" name="Freeform 153">
              <a:extLst>
                <a:ext uri="{FF2B5EF4-FFF2-40B4-BE49-F238E27FC236}">
                  <a16:creationId xmlns:a16="http://schemas.microsoft.com/office/drawing/2014/main" id="{3E19FBD6-3376-456E-AB8E-776C8592C77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2">
              <a:extLst>
                <a:ext uri="{FF2B5EF4-FFF2-40B4-BE49-F238E27FC236}">
                  <a16:creationId xmlns:a16="http://schemas.microsoft.com/office/drawing/2014/main" id="{C2D5B9C1-15FF-4BD9-B905-0B7A06FDAF32}"/>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8" name="Freeform 156">
              <a:extLst>
                <a:ext uri="{FF2B5EF4-FFF2-40B4-BE49-F238E27FC236}">
                  <a16:creationId xmlns:a16="http://schemas.microsoft.com/office/drawing/2014/main" id="{EFF48BDD-CF5C-4D5D-A93E-B015DB0897C5}"/>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8">
              <a:extLst>
                <a:ext uri="{FF2B5EF4-FFF2-40B4-BE49-F238E27FC236}">
                  <a16:creationId xmlns:a16="http://schemas.microsoft.com/office/drawing/2014/main" id="{6A45FEC6-CA35-4034-A345-27BE5697E0CB}"/>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0" name="Freeform 159">
              <a:extLst>
                <a:ext uri="{FF2B5EF4-FFF2-40B4-BE49-F238E27FC236}">
                  <a16:creationId xmlns:a16="http://schemas.microsoft.com/office/drawing/2014/main" id="{DACD4867-5330-44B8-9FB4-D0F93227AD7E}"/>
                </a:ext>
              </a:extLst>
            </p:cNvPr>
            <p:cNvSpPr>
              <a:spLocks/>
            </p:cNvSpPr>
            <p:nvPr/>
          </p:nvSpPr>
          <p:spPr bwMode="auto">
            <a:xfrm>
              <a:off x="906464" y="1800227"/>
              <a:ext cx="1317624"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234247A9-B69B-4C3E-BFD8-7F1830848B2E}"/>
              </a:ext>
            </a:extLst>
          </p:cNvPr>
          <p:cNvGrpSpPr/>
          <p:nvPr/>
        </p:nvGrpSpPr>
        <p:grpSpPr>
          <a:xfrm rot="5400000">
            <a:off x="10736486" y="1344184"/>
            <a:ext cx="731520" cy="2209885"/>
            <a:chOff x="906463" y="1800225"/>
            <a:chExt cx="1441450" cy="2470149"/>
          </a:xfrm>
          <a:gradFill>
            <a:gsLst>
              <a:gs pos="100000">
                <a:srgbClr val="39A4AC"/>
              </a:gs>
              <a:gs pos="0">
                <a:srgbClr val="39A4AC"/>
              </a:gs>
              <a:gs pos="50000">
                <a:srgbClr val="39A4AC"/>
              </a:gs>
            </a:gsLst>
            <a:lin ang="5400000" scaled="1"/>
          </a:gradFill>
        </p:grpSpPr>
        <p:sp>
          <p:nvSpPr>
            <p:cNvPr id="12" name="Freeform 153">
              <a:extLst>
                <a:ext uri="{FF2B5EF4-FFF2-40B4-BE49-F238E27FC236}">
                  <a16:creationId xmlns:a16="http://schemas.microsoft.com/office/drawing/2014/main" id="{3E5C3084-92A1-4929-B6B9-11AABBCD116E}"/>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2">
              <a:extLst>
                <a:ext uri="{FF2B5EF4-FFF2-40B4-BE49-F238E27FC236}">
                  <a16:creationId xmlns:a16="http://schemas.microsoft.com/office/drawing/2014/main" id="{B5F2BFCE-6B40-4F71-B3B0-2D7D7A574099}"/>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14" name="Freeform 156">
              <a:extLst>
                <a:ext uri="{FF2B5EF4-FFF2-40B4-BE49-F238E27FC236}">
                  <a16:creationId xmlns:a16="http://schemas.microsoft.com/office/drawing/2014/main" id="{EBDC1D9B-1518-4A8E-9191-2806833094DE}"/>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8">
              <a:extLst>
                <a:ext uri="{FF2B5EF4-FFF2-40B4-BE49-F238E27FC236}">
                  <a16:creationId xmlns:a16="http://schemas.microsoft.com/office/drawing/2014/main" id="{3975E609-519E-43FA-9FCC-080C8B0829E2}"/>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6" name="Freeform 159">
              <a:extLst>
                <a:ext uri="{FF2B5EF4-FFF2-40B4-BE49-F238E27FC236}">
                  <a16:creationId xmlns:a16="http://schemas.microsoft.com/office/drawing/2014/main" id="{7F3DA082-CC6C-47EB-A8EB-B25E715A71E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89D518D0-BCAB-4C0B-ABA3-FB6A5FF4DE16}"/>
              </a:ext>
            </a:extLst>
          </p:cNvPr>
          <p:cNvGrpSpPr/>
          <p:nvPr/>
        </p:nvGrpSpPr>
        <p:grpSpPr>
          <a:xfrm rot="5400000">
            <a:off x="10730671" y="2134613"/>
            <a:ext cx="731520" cy="2209885"/>
            <a:chOff x="906463" y="1800225"/>
            <a:chExt cx="1441450" cy="2470149"/>
          </a:xfrm>
          <a:gradFill>
            <a:gsLst>
              <a:gs pos="0">
                <a:srgbClr val="39AEB5"/>
              </a:gs>
              <a:gs pos="50000">
                <a:srgbClr val="39AEB5"/>
              </a:gs>
              <a:gs pos="100000">
                <a:srgbClr val="39AEB5"/>
              </a:gs>
            </a:gsLst>
            <a:lin ang="5400000" scaled="1"/>
          </a:gradFill>
        </p:grpSpPr>
        <p:sp>
          <p:nvSpPr>
            <p:cNvPr id="18" name="Freeform 153">
              <a:extLst>
                <a:ext uri="{FF2B5EF4-FFF2-40B4-BE49-F238E27FC236}">
                  <a16:creationId xmlns:a16="http://schemas.microsoft.com/office/drawing/2014/main" id="{B9875218-E593-43BB-B049-3336639D3A6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2">
              <a:extLst>
                <a:ext uri="{FF2B5EF4-FFF2-40B4-BE49-F238E27FC236}">
                  <a16:creationId xmlns:a16="http://schemas.microsoft.com/office/drawing/2014/main" id="{2212A03D-B77C-46B5-B92B-1FC8CE016CBF}"/>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0" name="Freeform 156">
              <a:extLst>
                <a:ext uri="{FF2B5EF4-FFF2-40B4-BE49-F238E27FC236}">
                  <a16:creationId xmlns:a16="http://schemas.microsoft.com/office/drawing/2014/main" id="{02880C92-8118-4641-84E7-3B6B52EBF8F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58">
              <a:extLst>
                <a:ext uri="{FF2B5EF4-FFF2-40B4-BE49-F238E27FC236}">
                  <a16:creationId xmlns:a16="http://schemas.microsoft.com/office/drawing/2014/main" id="{5AFB77BF-75DB-4A84-B6A0-A3EC5174AA06}"/>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2" name="Freeform 159">
              <a:extLst>
                <a:ext uri="{FF2B5EF4-FFF2-40B4-BE49-F238E27FC236}">
                  <a16:creationId xmlns:a16="http://schemas.microsoft.com/office/drawing/2014/main" id="{8C2ECFF3-8F6A-4BED-BC68-310040348B46}"/>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CBBF5B03-9902-48B4-B8AD-CC21541E550C}"/>
              </a:ext>
            </a:extLst>
          </p:cNvPr>
          <p:cNvGrpSpPr/>
          <p:nvPr/>
        </p:nvGrpSpPr>
        <p:grpSpPr>
          <a:xfrm rot="5400000">
            <a:off x="10735949" y="2937330"/>
            <a:ext cx="731520" cy="2209885"/>
            <a:chOff x="906463" y="1800225"/>
            <a:chExt cx="1441450" cy="2470149"/>
          </a:xfrm>
          <a:gradFill>
            <a:gsLst>
              <a:gs pos="0">
                <a:srgbClr val="39AEB5"/>
              </a:gs>
              <a:gs pos="50000">
                <a:srgbClr val="39AEB5"/>
              </a:gs>
              <a:gs pos="100000">
                <a:srgbClr val="39AEB5"/>
              </a:gs>
            </a:gsLst>
            <a:lin ang="5400000" scaled="1"/>
          </a:gradFill>
        </p:grpSpPr>
        <p:sp>
          <p:nvSpPr>
            <p:cNvPr id="24" name="Freeform 153">
              <a:extLst>
                <a:ext uri="{FF2B5EF4-FFF2-40B4-BE49-F238E27FC236}">
                  <a16:creationId xmlns:a16="http://schemas.microsoft.com/office/drawing/2014/main" id="{CB12E5E2-A3C6-4DB4-9B51-45F792B83CB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2">
              <a:extLst>
                <a:ext uri="{FF2B5EF4-FFF2-40B4-BE49-F238E27FC236}">
                  <a16:creationId xmlns:a16="http://schemas.microsoft.com/office/drawing/2014/main" id="{27F34F1B-8934-4D24-A1D8-67FAF79F900B}"/>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6" name="Freeform 156">
              <a:extLst>
                <a:ext uri="{FF2B5EF4-FFF2-40B4-BE49-F238E27FC236}">
                  <a16:creationId xmlns:a16="http://schemas.microsoft.com/office/drawing/2014/main" id="{8BECDD37-F438-44C3-884B-859F836811C7}"/>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8">
              <a:extLst>
                <a:ext uri="{FF2B5EF4-FFF2-40B4-BE49-F238E27FC236}">
                  <a16:creationId xmlns:a16="http://schemas.microsoft.com/office/drawing/2014/main" id="{11A6409B-8F54-489D-BF58-3F2EDFF4E239}"/>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8" name="Freeform 159">
              <a:extLst>
                <a:ext uri="{FF2B5EF4-FFF2-40B4-BE49-F238E27FC236}">
                  <a16:creationId xmlns:a16="http://schemas.microsoft.com/office/drawing/2014/main" id="{D1AD4CBF-90AF-49C6-8B99-21009F46E0DC}"/>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0C1C3AA8-7716-4381-8D23-5B95073A2C92}"/>
              </a:ext>
            </a:extLst>
          </p:cNvPr>
          <p:cNvGrpSpPr/>
          <p:nvPr/>
        </p:nvGrpSpPr>
        <p:grpSpPr>
          <a:xfrm rot="5400000">
            <a:off x="10734360" y="3720664"/>
            <a:ext cx="731520" cy="2209885"/>
            <a:chOff x="906463" y="1800225"/>
            <a:chExt cx="1441450" cy="2470149"/>
          </a:xfrm>
          <a:gradFill>
            <a:gsLst>
              <a:gs pos="0">
                <a:schemeClr val="bg1"/>
              </a:gs>
              <a:gs pos="50000">
                <a:schemeClr val="bg2">
                  <a:lumMod val="50000"/>
                </a:schemeClr>
              </a:gs>
              <a:gs pos="100000">
                <a:schemeClr val="bg2">
                  <a:lumMod val="10000"/>
                </a:schemeClr>
              </a:gs>
            </a:gsLst>
            <a:lin ang="5400000" scaled="1"/>
          </a:gradFill>
        </p:grpSpPr>
        <p:sp>
          <p:nvSpPr>
            <p:cNvPr id="30" name="Freeform 153">
              <a:extLst>
                <a:ext uri="{FF2B5EF4-FFF2-40B4-BE49-F238E27FC236}">
                  <a16:creationId xmlns:a16="http://schemas.microsoft.com/office/drawing/2014/main" id="{DA5003B9-5C89-40AA-8101-DA9C1044BA2C}"/>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2">
              <a:extLst>
                <a:ext uri="{FF2B5EF4-FFF2-40B4-BE49-F238E27FC236}">
                  <a16:creationId xmlns:a16="http://schemas.microsoft.com/office/drawing/2014/main" id="{B7609A16-D1DB-4A93-AB5C-F28F5672F145}"/>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2" name="Freeform 156">
              <a:extLst>
                <a:ext uri="{FF2B5EF4-FFF2-40B4-BE49-F238E27FC236}">
                  <a16:creationId xmlns:a16="http://schemas.microsoft.com/office/drawing/2014/main" id="{25ED93B0-D275-4826-B405-A7000C29EA41}"/>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58">
              <a:extLst>
                <a:ext uri="{FF2B5EF4-FFF2-40B4-BE49-F238E27FC236}">
                  <a16:creationId xmlns:a16="http://schemas.microsoft.com/office/drawing/2014/main" id="{4E080D33-0AE2-4BA4-B176-FA265C8AC57F}"/>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4" name="Freeform 159">
              <a:extLst>
                <a:ext uri="{FF2B5EF4-FFF2-40B4-BE49-F238E27FC236}">
                  <a16:creationId xmlns:a16="http://schemas.microsoft.com/office/drawing/2014/main" id="{0402EC92-389C-4897-B036-AD243DA68C09}"/>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07B59115-3746-4554-AB1F-477B1F4F9D48}"/>
              </a:ext>
            </a:extLst>
          </p:cNvPr>
          <p:cNvGrpSpPr/>
          <p:nvPr/>
        </p:nvGrpSpPr>
        <p:grpSpPr>
          <a:xfrm rot="5400000">
            <a:off x="10732770" y="4557005"/>
            <a:ext cx="731520" cy="2209885"/>
            <a:chOff x="906463" y="1800225"/>
            <a:chExt cx="1441450" cy="2470149"/>
          </a:xfrm>
          <a:gradFill>
            <a:gsLst>
              <a:gs pos="0">
                <a:srgbClr val="39AEB5"/>
              </a:gs>
              <a:gs pos="50000">
                <a:srgbClr val="39AEB5"/>
              </a:gs>
              <a:gs pos="100000">
                <a:srgbClr val="39AEB5"/>
              </a:gs>
            </a:gsLst>
            <a:lin ang="5400000" scaled="1"/>
          </a:gradFill>
        </p:grpSpPr>
        <p:sp>
          <p:nvSpPr>
            <p:cNvPr id="36" name="Freeform 153">
              <a:extLst>
                <a:ext uri="{FF2B5EF4-FFF2-40B4-BE49-F238E27FC236}">
                  <a16:creationId xmlns:a16="http://schemas.microsoft.com/office/drawing/2014/main" id="{2700CEF1-BB30-4E1E-AD78-6A45F12DCDF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2">
              <a:extLst>
                <a:ext uri="{FF2B5EF4-FFF2-40B4-BE49-F238E27FC236}">
                  <a16:creationId xmlns:a16="http://schemas.microsoft.com/office/drawing/2014/main" id="{31F32380-E6E8-4E82-B293-40920BE50CFE}"/>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8" name="Freeform 156">
              <a:extLst>
                <a:ext uri="{FF2B5EF4-FFF2-40B4-BE49-F238E27FC236}">
                  <a16:creationId xmlns:a16="http://schemas.microsoft.com/office/drawing/2014/main" id="{5126D2C9-3273-4D37-976F-168E0A48730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58">
              <a:extLst>
                <a:ext uri="{FF2B5EF4-FFF2-40B4-BE49-F238E27FC236}">
                  <a16:creationId xmlns:a16="http://schemas.microsoft.com/office/drawing/2014/main" id="{3C87530B-F612-4952-910F-5C41D3416A3C}"/>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0" name="Freeform 159">
              <a:extLst>
                <a:ext uri="{FF2B5EF4-FFF2-40B4-BE49-F238E27FC236}">
                  <a16:creationId xmlns:a16="http://schemas.microsoft.com/office/drawing/2014/main" id="{8FF1B713-E597-4643-B4DB-0F22A2631C84}"/>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17AEDA47-8804-44D6-9F74-827204259E12}"/>
              </a:ext>
            </a:extLst>
          </p:cNvPr>
          <p:cNvGrpSpPr/>
          <p:nvPr/>
        </p:nvGrpSpPr>
        <p:grpSpPr>
          <a:xfrm rot="5400000">
            <a:off x="10735344" y="5373301"/>
            <a:ext cx="731520" cy="2209885"/>
            <a:chOff x="906463" y="1800225"/>
            <a:chExt cx="1441450" cy="2470149"/>
          </a:xfrm>
          <a:gradFill>
            <a:gsLst>
              <a:gs pos="0">
                <a:srgbClr val="39AEB5"/>
              </a:gs>
              <a:gs pos="50000">
                <a:srgbClr val="39AEB5"/>
              </a:gs>
              <a:gs pos="100000">
                <a:srgbClr val="39AEB5"/>
              </a:gs>
            </a:gsLst>
            <a:lin ang="5400000" scaled="1"/>
          </a:gradFill>
        </p:grpSpPr>
        <p:sp>
          <p:nvSpPr>
            <p:cNvPr id="42" name="Freeform 153">
              <a:extLst>
                <a:ext uri="{FF2B5EF4-FFF2-40B4-BE49-F238E27FC236}">
                  <a16:creationId xmlns:a16="http://schemas.microsoft.com/office/drawing/2014/main" id="{2225A750-BE81-48BA-988E-C9BEF49C16A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2">
              <a:extLst>
                <a:ext uri="{FF2B5EF4-FFF2-40B4-BE49-F238E27FC236}">
                  <a16:creationId xmlns:a16="http://schemas.microsoft.com/office/drawing/2014/main" id="{D932EA06-3A7D-49F2-A3F5-5967D043B46A}"/>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44" name="Freeform 156">
              <a:extLst>
                <a:ext uri="{FF2B5EF4-FFF2-40B4-BE49-F238E27FC236}">
                  <a16:creationId xmlns:a16="http://schemas.microsoft.com/office/drawing/2014/main" id="{DCCE2700-65CE-4808-97DF-BED4F4A49F12}"/>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58">
              <a:extLst>
                <a:ext uri="{FF2B5EF4-FFF2-40B4-BE49-F238E27FC236}">
                  <a16:creationId xmlns:a16="http://schemas.microsoft.com/office/drawing/2014/main" id="{B1AB9BA5-662B-4ABC-885F-CBF48F9606ED}"/>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6" name="Freeform 159">
              <a:extLst>
                <a:ext uri="{FF2B5EF4-FFF2-40B4-BE49-F238E27FC236}">
                  <a16:creationId xmlns:a16="http://schemas.microsoft.com/office/drawing/2014/main" id="{EED12348-D1AF-46F6-AD3B-03B3B7DB843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sp>
        <p:nvSpPr>
          <p:cNvPr id="47" name="Frame 46">
            <a:extLst>
              <a:ext uri="{FF2B5EF4-FFF2-40B4-BE49-F238E27FC236}">
                <a16:creationId xmlns:a16="http://schemas.microsoft.com/office/drawing/2014/main" id="{43F4B992-173B-4CF7-9ACF-68236642A3DA}"/>
              </a:ext>
            </a:extLst>
          </p:cNvPr>
          <p:cNvSpPr/>
          <p:nvPr/>
        </p:nvSpPr>
        <p:spPr>
          <a:xfrm>
            <a:off x="40625" y="1406771"/>
            <a:ext cx="9902301" cy="5385727"/>
          </a:xfrm>
          <a:prstGeom prst="frame">
            <a:avLst>
              <a:gd name="adj1" fmla="val 887"/>
            </a:avLst>
          </a:prstGeom>
          <a:solidFill>
            <a:srgbClr val="39AEB5"/>
          </a:solidFill>
          <a:ln>
            <a:solidFill>
              <a:srgbClr val="39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solidFill>
                <a:schemeClr val="tx1"/>
              </a:solidFill>
            </a:endParaRPr>
          </a:p>
        </p:txBody>
      </p:sp>
      <p:sp>
        <p:nvSpPr>
          <p:cNvPr id="48" name="TextBox 47">
            <a:extLst>
              <a:ext uri="{FF2B5EF4-FFF2-40B4-BE49-F238E27FC236}">
                <a16:creationId xmlns:a16="http://schemas.microsoft.com/office/drawing/2014/main" id="{774C85AC-F78C-4F69-8B5B-03AABECA2C33}"/>
              </a:ext>
            </a:extLst>
          </p:cNvPr>
          <p:cNvSpPr txBox="1"/>
          <p:nvPr/>
        </p:nvSpPr>
        <p:spPr>
          <a:xfrm>
            <a:off x="4990" y="1037437"/>
            <a:ext cx="42421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19</a:t>
            </a:r>
          </a:p>
        </p:txBody>
      </p:sp>
      <p:sp>
        <p:nvSpPr>
          <p:cNvPr id="62" name="Title 1">
            <a:extLst>
              <a:ext uri="{FF2B5EF4-FFF2-40B4-BE49-F238E27FC236}">
                <a16:creationId xmlns:a16="http://schemas.microsoft.com/office/drawing/2014/main" id="{53A911B7-0C40-4DE5-8F4B-E994B9F196FD}"/>
              </a:ext>
            </a:extLst>
          </p:cNvPr>
          <p:cNvSpPr txBox="1">
            <a:spLocks/>
          </p:cNvSpPr>
          <p:nvPr/>
        </p:nvSpPr>
        <p:spPr>
          <a:xfrm>
            <a:off x="0" y="369908"/>
            <a:ext cx="9500928"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just" rtl="1"/>
            <a:r>
              <a:rPr lang="fa-IR" sz="2800" dirty="0">
                <a:solidFill>
                  <a:schemeClr val="bg1"/>
                </a:solidFill>
                <a:cs typeface="B Nazanin" panose="00000400000000000000" pitchFamily="2" charset="-78"/>
              </a:rPr>
              <a:t>رویکرد پیشنهادی- مدلسازی- سایر الگوریتم های یادگیری ماشین</a:t>
            </a:r>
            <a:endParaRPr lang="en-US" sz="2800" b="0" dirty="0">
              <a:solidFill>
                <a:schemeClr val="bg1"/>
              </a:solidFill>
              <a:cs typeface="B Nazanin" panose="00000400000000000000" pitchFamily="2" charset="-78"/>
            </a:endParaRPr>
          </a:p>
        </p:txBody>
      </p:sp>
      <p:sp>
        <p:nvSpPr>
          <p:cNvPr id="56" name="Title 1">
            <a:extLst>
              <a:ext uri="{FF2B5EF4-FFF2-40B4-BE49-F238E27FC236}">
                <a16:creationId xmlns:a16="http://schemas.microsoft.com/office/drawing/2014/main" id="{2B7A13E3-A9FE-44F9-B627-4CEE0320B66C}"/>
              </a:ext>
            </a:extLst>
          </p:cNvPr>
          <p:cNvSpPr txBox="1">
            <a:spLocks/>
          </p:cNvSpPr>
          <p:nvPr/>
        </p:nvSpPr>
        <p:spPr>
          <a:xfrm>
            <a:off x="10706433" y="1319140"/>
            <a:ext cx="1263996"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dirty="0">
                <a:solidFill>
                  <a:schemeClr val="bg1"/>
                </a:solidFill>
                <a:cs typeface="B Nazanin" panose="00000400000000000000" pitchFamily="2" charset="-78"/>
              </a:rPr>
              <a:t>چکیده</a:t>
            </a:r>
            <a:endParaRPr lang="en-US" sz="3600" b="0" dirty="0">
              <a:solidFill>
                <a:schemeClr val="bg1"/>
              </a:solidFill>
              <a:cs typeface="B Nazanin" panose="00000400000000000000" pitchFamily="2" charset="-78"/>
            </a:endParaRPr>
          </a:p>
        </p:txBody>
      </p:sp>
      <p:sp>
        <p:nvSpPr>
          <p:cNvPr id="57" name="Title 1">
            <a:extLst>
              <a:ext uri="{FF2B5EF4-FFF2-40B4-BE49-F238E27FC236}">
                <a16:creationId xmlns:a16="http://schemas.microsoft.com/office/drawing/2014/main" id="{83982A80-7220-4605-A72E-C87EB1585B13}"/>
              </a:ext>
            </a:extLst>
          </p:cNvPr>
          <p:cNvSpPr txBox="1">
            <a:spLocks/>
          </p:cNvSpPr>
          <p:nvPr/>
        </p:nvSpPr>
        <p:spPr>
          <a:xfrm>
            <a:off x="10493445" y="2084242"/>
            <a:ext cx="1499761"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b="0" dirty="0">
                <a:solidFill>
                  <a:schemeClr val="bg1"/>
                </a:solidFill>
                <a:cs typeface="B Nazanin" panose="00000400000000000000" pitchFamily="2" charset="-78"/>
              </a:rPr>
              <a:t>بیان مسأله</a:t>
            </a:r>
            <a:endParaRPr lang="en-US" sz="3600" b="0" dirty="0">
              <a:solidFill>
                <a:schemeClr val="bg1"/>
              </a:solidFill>
              <a:cs typeface="B Nazanin" panose="00000400000000000000" pitchFamily="2" charset="-78"/>
            </a:endParaRPr>
          </a:p>
        </p:txBody>
      </p:sp>
      <p:sp>
        <p:nvSpPr>
          <p:cNvPr id="58" name="Title 1">
            <a:extLst>
              <a:ext uri="{FF2B5EF4-FFF2-40B4-BE49-F238E27FC236}">
                <a16:creationId xmlns:a16="http://schemas.microsoft.com/office/drawing/2014/main" id="{29A3561F-A146-4A7D-A7A1-8DA1572F5076}"/>
              </a:ext>
            </a:extLst>
          </p:cNvPr>
          <p:cNvSpPr txBox="1">
            <a:spLocks/>
          </p:cNvSpPr>
          <p:nvPr/>
        </p:nvSpPr>
        <p:spPr>
          <a:xfrm>
            <a:off x="10321708" y="2813525"/>
            <a:ext cx="1720275"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تعاریف و مفاهیم</a:t>
            </a:r>
            <a:endParaRPr lang="en-US" sz="2400" b="0" dirty="0">
              <a:solidFill>
                <a:schemeClr val="bg1"/>
              </a:solidFill>
              <a:cs typeface="B Nazanin" panose="00000400000000000000" pitchFamily="2" charset="-78"/>
            </a:endParaRPr>
          </a:p>
        </p:txBody>
      </p:sp>
      <p:sp>
        <p:nvSpPr>
          <p:cNvPr id="59" name="Title 1">
            <a:extLst>
              <a:ext uri="{FF2B5EF4-FFF2-40B4-BE49-F238E27FC236}">
                <a16:creationId xmlns:a16="http://schemas.microsoft.com/office/drawing/2014/main" id="{D012E460-647C-4276-AD5A-03B8EBD6A424}"/>
              </a:ext>
            </a:extLst>
          </p:cNvPr>
          <p:cNvSpPr txBox="1">
            <a:spLocks/>
          </p:cNvSpPr>
          <p:nvPr/>
        </p:nvSpPr>
        <p:spPr>
          <a:xfrm>
            <a:off x="10296567" y="3635453"/>
            <a:ext cx="1808293"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پیشینه پژوهش</a:t>
            </a:r>
            <a:endParaRPr lang="en-US" sz="2400" b="0" dirty="0">
              <a:solidFill>
                <a:schemeClr val="bg1"/>
              </a:solidFill>
              <a:cs typeface="B Nazanin" panose="00000400000000000000" pitchFamily="2" charset="-78"/>
            </a:endParaRPr>
          </a:p>
        </p:txBody>
      </p:sp>
      <p:sp>
        <p:nvSpPr>
          <p:cNvPr id="60" name="Title 1">
            <a:extLst>
              <a:ext uri="{FF2B5EF4-FFF2-40B4-BE49-F238E27FC236}">
                <a16:creationId xmlns:a16="http://schemas.microsoft.com/office/drawing/2014/main" id="{0676B1A8-86E2-443D-BFAD-6A552D4DE2A6}"/>
              </a:ext>
            </a:extLst>
          </p:cNvPr>
          <p:cNvSpPr txBox="1">
            <a:spLocks/>
          </p:cNvSpPr>
          <p:nvPr/>
        </p:nvSpPr>
        <p:spPr>
          <a:xfrm>
            <a:off x="10128008" y="4378769"/>
            <a:ext cx="2072352"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tx1"/>
                </a:solidFill>
                <a:cs typeface="B Nazanin" panose="00000400000000000000" pitchFamily="2" charset="-78"/>
              </a:rPr>
              <a:t>رویکرد پیشنهادی</a:t>
            </a:r>
            <a:endParaRPr lang="en-US" sz="2400" b="0" dirty="0">
              <a:solidFill>
                <a:schemeClr val="tx1"/>
              </a:solidFill>
              <a:cs typeface="B Nazanin" panose="00000400000000000000" pitchFamily="2" charset="-78"/>
            </a:endParaRPr>
          </a:p>
        </p:txBody>
      </p:sp>
      <p:sp>
        <p:nvSpPr>
          <p:cNvPr id="61" name="Title 1">
            <a:extLst>
              <a:ext uri="{FF2B5EF4-FFF2-40B4-BE49-F238E27FC236}">
                <a16:creationId xmlns:a16="http://schemas.microsoft.com/office/drawing/2014/main" id="{FA5A9BF6-DF85-40CC-ACB9-49DEF81B68E7}"/>
              </a:ext>
            </a:extLst>
          </p:cNvPr>
          <p:cNvSpPr txBox="1">
            <a:spLocks/>
          </p:cNvSpPr>
          <p:nvPr/>
        </p:nvSpPr>
        <p:spPr>
          <a:xfrm>
            <a:off x="10409765" y="5265262"/>
            <a:ext cx="1673159"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تجزیه و تحلیل</a:t>
            </a:r>
            <a:endParaRPr lang="en-US" sz="2400" b="0" dirty="0">
              <a:solidFill>
                <a:schemeClr val="bg1"/>
              </a:solidFill>
              <a:cs typeface="B Nazanin" panose="00000400000000000000" pitchFamily="2" charset="-78"/>
            </a:endParaRPr>
          </a:p>
        </p:txBody>
      </p:sp>
      <p:sp>
        <p:nvSpPr>
          <p:cNvPr id="63" name="Title 1">
            <a:extLst>
              <a:ext uri="{FF2B5EF4-FFF2-40B4-BE49-F238E27FC236}">
                <a16:creationId xmlns:a16="http://schemas.microsoft.com/office/drawing/2014/main" id="{04BC9AD6-7F54-48CD-8FD2-6D862F90270C}"/>
              </a:ext>
            </a:extLst>
          </p:cNvPr>
          <p:cNvSpPr txBox="1">
            <a:spLocks/>
          </p:cNvSpPr>
          <p:nvPr/>
        </p:nvSpPr>
        <p:spPr>
          <a:xfrm>
            <a:off x="10116208" y="6047883"/>
            <a:ext cx="2070903"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نتایج و پیشنهادات</a:t>
            </a:r>
            <a:endParaRPr lang="en-US" sz="2400" b="0" dirty="0">
              <a:solidFill>
                <a:schemeClr val="bg1"/>
              </a:solidFill>
              <a:cs typeface="B Nazanin" panose="00000400000000000000" pitchFamily="2" charset="-78"/>
            </a:endParaRPr>
          </a:p>
        </p:txBody>
      </p:sp>
      <p:graphicFrame>
        <p:nvGraphicFramePr>
          <p:cNvPr id="64" name="Table 63">
            <a:extLst>
              <a:ext uri="{FF2B5EF4-FFF2-40B4-BE49-F238E27FC236}">
                <a16:creationId xmlns:a16="http://schemas.microsoft.com/office/drawing/2014/main" id="{38803BFE-DE75-40B7-BEEB-A1EE24033087}"/>
              </a:ext>
            </a:extLst>
          </p:cNvPr>
          <p:cNvGraphicFramePr>
            <a:graphicFrameLocks noGrp="1"/>
          </p:cNvGraphicFramePr>
          <p:nvPr>
            <p:extLst>
              <p:ext uri="{D42A27DB-BD31-4B8C-83A1-F6EECF244321}">
                <p14:modId xmlns:p14="http://schemas.microsoft.com/office/powerpoint/2010/main" val="3489143246"/>
              </p:ext>
            </p:extLst>
          </p:nvPr>
        </p:nvGraphicFramePr>
        <p:xfrm>
          <a:off x="238923" y="1833173"/>
          <a:ext cx="9530994" cy="3686677"/>
        </p:xfrm>
        <a:graphic>
          <a:graphicData uri="http://schemas.openxmlformats.org/drawingml/2006/table">
            <a:tbl>
              <a:tblPr firstRow="1" bandRow="1">
                <a:tableStyleId>{5C22544A-7EE6-4342-B048-85BDC9FD1C3A}</a:tableStyleId>
              </a:tblPr>
              <a:tblGrid>
                <a:gridCol w="1725930">
                  <a:extLst>
                    <a:ext uri="{9D8B030D-6E8A-4147-A177-3AD203B41FA5}">
                      <a16:colId xmlns:a16="http://schemas.microsoft.com/office/drawing/2014/main" val="266079469"/>
                    </a:ext>
                  </a:extLst>
                </a:gridCol>
                <a:gridCol w="3569874">
                  <a:extLst>
                    <a:ext uri="{9D8B030D-6E8A-4147-A177-3AD203B41FA5}">
                      <a16:colId xmlns:a16="http://schemas.microsoft.com/office/drawing/2014/main" val="455659417"/>
                    </a:ext>
                  </a:extLst>
                </a:gridCol>
                <a:gridCol w="2802792">
                  <a:extLst>
                    <a:ext uri="{9D8B030D-6E8A-4147-A177-3AD203B41FA5}">
                      <a16:colId xmlns:a16="http://schemas.microsoft.com/office/drawing/2014/main" val="3335231677"/>
                    </a:ext>
                  </a:extLst>
                </a:gridCol>
                <a:gridCol w="1432398">
                  <a:extLst>
                    <a:ext uri="{9D8B030D-6E8A-4147-A177-3AD203B41FA5}">
                      <a16:colId xmlns:a16="http://schemas.microsoft.com/office/drawing/2014/main" val="1797584400"/>
                    </a:ext>
                  </a:extLst>
                </a:gridCol>
              </a:tblGrid>
              <a:tr h="926067">
                <a:tc>
                  <a:txBody>
                    <a:bodyPr/>
                    <a:lstStyle/>
                    <a:p>
                      <a:pPr algn="l"/>
                      <a:endParaRPr lang="en-US" sz="1500" b="1" dirty="0">
                        <a:solidFill>
                          <a:srgbClr val="FFFF00"/>
                        </a:solidFill>
                        <a:effectLst/>
                        <a:latin typeface="Times New Roman" panose="02020603050405020304" pitchFamily="18" charset="0"/>
                        <a:cs typeface="Times New Roman" panose="02020603050405020304" pitchFamily="18" charset="0"/>
                      </a:endParaRPr>
                    </a:p>
                  </a:txBody>
                  <a:tcPr marL="68580" marR="68580" marT="0" marB="0"/>
                </a:tc>
                <a:tc>
                  <a:txBody>
                    <a:bodyPr/>
                    <a:lstStyle/>
                    <a:p>
                      <a:pPr algn="l" rtl="1">
                        <a:lnSpc>
                          <a:spcPct val="107000"/>
                        </a:lnSpc>
                        <a:spcAft>
                          <a:spcPts val="800"/>
                        </a:spcAft>
                      </a:pPr>
                      <a:r>
                        <a:rPr lang="en-US" sz="1500" b="1" dirty="0">
                          <a:solidFill>
                            <a:srgbClr val="FFFF00"/>
                          </a:solidFill>
                          <a:effectLst/>
                          <a:latin typeface="Times New Roman" panose="02020603050405020304" pitchFamily="18" charset="0"/>
                          <a:cs typeface="Times New Roman" panose="02020603050405020304" pitchFamily="18" charset="0"/>
                        </a:rPr>
                        <a:t>Parameters_space</a:t>
                      </a:r>
                      <a:endParaRPr lang="en-US" sz="15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rtl="1">
                        <a:lnSpc>
                          <a:spcPct val="107000"/>
                        </a:lnSpc>
                        <a:spcAft>
                          <a:spcPts val="800"/>
                        </a:spcAft>
                      </a:pPr>
                      <a:r>
                        <a:rPr lang="en-US" sz="1500" b="1" dirty="0">
                          <a:solidFill>
                            <a:srgbClr val="FFFF00"/>
                          </a:solidFill>
                          <a:effectLst/>
                          <a:latin typeface="Times New Roman" panose="02020603050405020304" pitchFamily="18" charset="0"/>
                          <a:cs typeface="Times New Roman" panose="02020603050405020304" pitchFamily="18" charset="0"/>
                        </a:rPr>
                        <a:t>Best_params</a:t>
                      </a:r>
                      <a:endParaRPr lang="en-US" sz="15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rtl="1">
                        <a:lnSpc>
                          <a:spcPct val="107000"/>
                        </a:lnSpc>
                        <a:spcAft>
                          <a:spcPts val="800"/>
                        </a:spcAft>
                      </a:pPr>
                      <a:r>
                        <a:rPr lang="en-US" sz="1500" b="1" dirty="0">
                          <a:solidFill>
                            <a:srgbClr val="FFFF00"/>
                          </a:solidFill>
                          <a:effectLst/>
                          <a:latin typeface="Times New Roman" panose="02020603050405020304" pitchFamily="18" charset="0"/>
                          <a:cs typeface="Times New Roman" panose="02020603050405020304" pitchFamily="18" charset="0"/>
                        </a:rPr>
                        <a:t>Best ROC-AUC</a:t>
                      </a:r>
                      <a:endParaRPr lang="en-US" sz="15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6445524"/>
                  </a:ext>
                </a:extLst>
              </a:tr>
              <a:tr h="833461">
                <a:tc>
                  <a:txBody>
                    <a:bodyPr/>
                    <a:lstStyle/>
                    <a:p>
                      <a:pPr algn="l" rtl="1">
                        <a:lnSpc>
                          <a:spcPct val="107000"/>
                        </a:lnSpc>
                        <a:spcAft>
                          <a:spcPts val="800"/>
                        </a:spcAft>
                      </a:pPr>
                      <a:r>
                        <a:rPr lang="en-US" sz="1500" b="1" dirty="0">
                          <a:solidFill>
                            <a:srgbClr val="FF0000"/>
                          </a:solidFill>
                          <a:effectLst/>
                          <a:latin typeface="Times New Roman" panose="02020603050405020304" pitchFamily="18" charset="0"/>
                          <a:cs typeface="Times New Roman" panose="02020603050405020304" pitchFamily="18" charset="0"/>
                        </a:rPr>
                        <a:t>Decision Tree</a:t>
                      </a:r>
                      <a:endParaRPr lang="en-US" sz="15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500" b="1" dirty="0">
                          <a:effectLst/>
                          <a:latin typeface="Times New Roman" panose="02020603050405020304" pitchFamily="18" charset="0"/>
                          <a:cs typeface="Times New Roman" panose="02020603050405020304" pitchFamily="18" charset="0"/>
                        </a:rPr>
                        <a:t>Max_depth=[</a:t>
                      </a:r>
                      <a:r>
                        <a:rPr lang="ar-IQ" sz="1500" b="1" dirty="0">
                          <a:effectLst/>
                          <a:latin typeface="Times New Roman" panose="02020603050405020304" pitchFamily="18" charset="0"/>
                          <a:cs typeface="Times New Roman" panose="02020603050405020304" pitchFamily="18" charset="0"/>
                        </a:rPr>
                        <a:t>1</a:t>
                      </a:r>
                      <a:r>
                        <a:rPr lang="en-US" sz="1500" b="1" dirty="0">
                          <a:effectLst/>
                          <a:latin typeface="Times New Roman" panose="02020603050405020304" pitchFamily="18" charset="0"/>
                          <a:cs typeface="Times New Roman" panose="02020603050405020304" pitchFamily="18" charset="0"/>
                        </a:rPr>
                        <a:t>,</a:t>
                      </a:r>
                      <a:r>
                        <a:rPr lang="ar-IQ" sz="1500" b="1" dirty="0">
                          <a:effectLst/>
                          <a:latin typeface="Times New Roman" panose="02020603050405020304" pitchFamily="18" charset="0"/>
                          <a:cs typeface="Times New Roman" panose="02020603050405020304" pitchFamily="18" charset="0"/>
                        </a:rPr>
                        <a:t>10</a:t>
                      </a:r>
                      <a:r>
                        <a:rPr lang="en-US" sz="1500" b="1" dirty="0">
                          <a:effectLst/>
                          <a:latin typeface="Times New Roman" panose="02020603050405020304" pitchFamily="18" charset="0"/>
                          <a:cs typeface="Times New Roman" panose="02020603050405020304" pitchFamily="18" charset="0"/>
                        </a:rPr>
                        <a:t>]</a:t>
                      </a:r>
                      <a:endParaRPr lang="en-US"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500" b="1">
                          <a:effectLst/>
                          <a:latin typeface="Times New Roman" panose="02020603050405020304" pitchFamily="18" charset="0"/>
                          <a:cs typeface="Times New Roman" panose="02020603050405020304" pitchFamily="18" charset="0"/>
                        </a:rPr>
                        <a:t>Max_depth=</a:t>
                      </a:r>
                      <a:r>
                        <a:rPr lang="ar-IQ" sz="1500" b="1">
                          <a:effectLst/>
                          <a:latin typeface="Times New Roman" panose="02020603050405020304" pitchFamily="18" charset="0"/>
                          <a:cs typeface="Times New Roman" panose="02020603050405020304" pitchFamily="18" charset="0"/>
                        </a:rPr>
                        <a:t>5</a:t>
                      </a:r>
                      <a:endParaRPr lang="en-US" sz="15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rtl="1">
                        <a:lnSpc>
                          <a:spcPct val="107000"/>
                        </a:lnSpc>
                        <a:spcAft>
                          <a:spcPts val="800"/>
                        </a:spcAft>
                      </a:pPr>
                      <a:r>
                        <a:rPr lang="fa-IR" sz="1500" b="1" dirty="0">
                          <a:effectLst/>
                          <a:latin typeface="Times New Roman" panose="02020603050405020304" pitchFamily="18" charset="0"/>
                          <a:cs typeface="Times New Roman" panose="02020603050405020304" pitchFamily="18" charset="0"/>
                        </a:rPr>
                        <a:t>0.653</a:t>
                      </a:r>
                      <a:endParaRPr lang="en-US"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437090"/>
                  </a:ext>
                </a:extLst>
              </a:tr>
              <a:tr h="1096344">
                <a:tc>
                  <a:txBody>
                    <a:bodyPr/>
                    <a:lstStyle/>
                    <a:p>
                      <a:pPr algn="l" rtl="1">
                        <a:lnSpc>
                          <a:spcPct val="107000"/>
                        </a:lnSpc>
                        <a:spcAft>
                          <a:spcPts val="800"/>
                        </a:spcAft>
                      </a:pPr>
                      <a:r>
                        <a:rPr lang="en-US" sz="1500" b="1" dirty="0">
                          <a:solidFill>
                            <a:srgbClr val="FF0000"/>
                          </a:solidFill>
                          <a:effectLst/>
                          <a:latin typeface="Times New Roman" panose="02020603050405020304" pitchFamily="18" charset="0"/>
                          <a:cs typeface="Times New Roman" panose="02020603050405020304" pitchFamily="18" charset="0"/>
                        </a:rPr>
                        <a:t>Random Forest</a:t>
                      </a:r>
                      <a:endParaRPr lang="en-US" sz="15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500" b="1" dirty="0">
                          <a:effectLst/>
                          <a:latin typeface="Times New Roman" panose="02020603050405020304" pitchFamily="18" charset="0"/>
                          <a:cs typeface="Times New Roman" panose="02020603050405020304" pitchFamily="18" charset="0"/>
                        </a:rPr>
                        <a:t>N-estimators=[</a:t>
                      </a:r>
                      <a:r>
                        <a:rPr lang="ar-IQ" sz="1500" b="1" dirty="0">
                          <a:effectLst/>
                          <a:latin typeface="Times New Roman" panose="02020603050405020304" pitchFamily="18" charset="0"/>
                          <a:cs typeface="Times New Roman" panose="02020603050405020304" pitchFamily="18" charset="0"/>
                        </a:rPr>
                        <a:t>10</a:t>
                      </a:r>
                      <a:r>
                        <a:rPr lang="en-US" sz="1500" b="1" dirty="0">
                          <a:effectLst/>
                          <a:latin typeface="Times New Roman" panose="02020603050405020304" pitchFamily="18" charset="0"/>
                          <a:cs typeface="Times New Roman" panose="02020603050405020304" pitchFamily="18" charset="0"/>
                        </a:rPr>
                        <a:t>,</a:t>
                      </a:r>
                      <a:r>
                        <a:rPr lang="ar-IQ" sz="1500" b="1" dirty="0">
                          <a:effectLst/>
                          <a:latin typeface="Times New Roman" panose="02020603050405020304" pitchFamily="18" charset="0"/>
                          <a:cs typeface="Times New Roman" panose="02020603050405020304" pitchFamily="18" charset="0"/>
                        </a:rPr>
                        <a:t>200</a:t>
                      </a:r>
                      <a:r>
                        <a:rPr lang="en-US" sz="1500" b="1" dirty="0">
                          <a:effectLst/>
                          <a:latin typeface="Times New Roman" panose="02020603050405020304" pitchFamily="18" charset="0"/>
                          <a:cs typeface="Times New Roman" panose="02020603050405020304" pitchFamily="18" charset="0"/>
                        </a:rPr>
                        <a:t>]</a:t>
                      </a:r>
                    </a:p>
                    <a:p>
                      <a:pPr algn="l">
                        <a:lnSpc>
                          <a:spcPct val="107000"/>
                        </a:lnSpc>
                        <a:spcAft>
                          <a:spcPts val="800"/>
                        </a:spcAft>
                      </a:pPr>
                      <a:r>
                        <a:rPr lang="en-US" sz="1500" b="1" dirty="0">
                          <a:effectLst/>
                          <a:latin typeface="Times New Roman" panose="02020603050405020304" pitchFamily="18" charset="0"/>
                          <a:cs typeface="Times New Roman" panose="02020603050405020304" pitchFamily="18" charset="0"/>
                        </a:rPr>
                        <a:t>Max_depth=[</a:t>
                      </a:r>
                      <a:r>
                        <a:rPr lang="ar-IQ" sz="1500" b="1" dirty="0">
                          <a:effectLst/>
                          <a:latin typeface="Times New Roman" panose="02020603050405020304" pitchFamily="18" charset="0"/>
                          <a:cs typeface="Times New Roman" panose="02020603050405020304" pitchFamily="18" charset="0"/>
                        </a:rPr>
                        <a:t>1</a:t>
                      </a:r>
                      <a:r>
                        <a:rPr lang="en-US" sz="1500" b="1" dirty="0">
                          <a:effectLst/>
                          <a:latin typeface="Times New Roman" panose="02020603050405020304" pitchFamily="18" charset="0"/>
                          <a:cs typeface="Times New Roman" panose="02020603050405020304" pitchFamily="18" charset="0"/>
                        </a:rPr>
                        <a:t>,</a:t>
                      </a:r>
                      <a:r>
                        <a:rPr lang="ar-IQ" sz="1500" b="1" dirty="0">
                          <a:effectLst/>
                          <a:latin typeface="Times New Roman" panose="02020603050405020304" pitchFamily="18" charset="0"/>
                          <a:cs typeface="Times New Roman" panose="02020603050405020304" pitchFamily="18" charset="0"/>
                        </a:rPr>
                        <a:t>10</a:t>
                      </a:r>
                      <a:r>
                        <a:rPr lang="en-US" sz="1500" b="1" dirty="0">
                          <a:effectLst/>
                          <a:latin typeface="Times New Roman" panose="02020603050405020304" pitchFamily="18" charset="0"/>
                          <a:cs typeface="Times New Roman" panose="02020603050405020304" pitchFamily="18" charset="0"/>
                        </a:rPr>
                        <a:t>]</a:t>
                      </a:r>
                      <a:endParaRPr lang="en-US"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500" b="1" dirty="0">
                          <a:effectLst/>
                          <a:latin typeface="Times New Roman" panose="02020603050405020304" pitchFamily="18" charset="0"/>
                          <a:cs typeface="Times New Roman" panose="02020603050405020304" pitchFamily="18" charset="0"/>
                        </a:rPr>
                        <a:t>N_estimators=</a:t>
                      </a:r>
                      <a:r>
                        <a:rPr lang="ar-IQ" sz="1500" b="1" dirty="0">
                          <a:effectLst/>
                          <a:latin typeface="Times New Roman" panose="02020603050405020304" pitchFamily="18" charset="0"/>
                          <a:cs typeface="Times New Roman" panose="02020603050405020304" pitchFamily="18" charset="0"/>
                        </a:rPr>
                        <a:t>50</a:t>
                      </a:r>
                      <a:endParaRPr lang="en-US" sz="1500" b="1" dirty="0">
                        <a:effectLst/>
                        <a:latin typeface="Times New Roman" panose="02020603050405020304" pitchFamily="18" charset="0"/>
                        <a:cs typeface="Times New Roman" panose="02020603050405020304" pitchFamily="18" charset="0"/>
                      </a:endParaRPr>
                    </a:p>
                    <a:p>
                      <a:pPr algn="l">
                        <a:lnSpc>
                          <a:spcPct val="107000"/>
                        </a:lnSpc>
                        <a:spcAft>
                          <a:spcPts val="800"/>
                        </a:spcAft>
                      </a:pPr>
                      <a:r>
                        <a:rPr lang="en-US" sz="1500" b="1" dirty="0">
                          <a:effectLst/>
                          <a:latin typeface="Times New Roman" panose="02020603050405020304" pitchFamily="18" charset="0"/>
                          <a:cs typeface="Times New Roman" panose="02020603050405020304" pitchFamily="18" charset="0"/>
                        </a:rPr>
                        <a:t>Max_depth=</a:t>
                      </a:r>
                      <a:r>
                        <a:rPr lang="ar-IQ" sz="1500" b="1" dirty="0">
                          <a:effectLst/>
                          <a:latin typeface="Times New Roman" panose="02020603050405020304" pitchFamily="18" charset="0"/>
                          <a:cs typeface="Times New Roman" panose="02020603050405020304" pitchFamily="18" charset="0"/>
                        </a:rPr>
                        <a:t>9</a:t>
                      </a:r>
                      <a:endParaRPr lang="en-US"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rtl="1">
                        <a:lnSpc>
                          <a:spcPct val="107000"/>
                        </a:lnSpc>
                        <a:spcAft>
                          <a:spcPts val="800"/>
                        </a:spcAft>
                      </a:pPr>
                      <a:r>
                        <a:rPr lang="fa-IR" sz="1500" b="1" dirty="0">
                          <a:effectLst/>
                          <a:latin typeface="Times New Roman" panose="02020603050405020304" pitchFamily="18" charset="0"/>
                          <a:cs typeface="Times New Roman" panose="02020603050405020304" pitchFamily="18" charset="0"/>
                        </a:rPr>
                        <a:t>0.734</a:t>
                      </a:r>
                      <a:endParaRPr lang="en-US"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8297043"/>
                  </a:ext>
                </a:extLst>
              </a:tr>
              <a:tr h="830805">
                <a:tc>
                  <a:txBody>
                    <a:bodyPr/>
                    <a:lstStyle/>
                    <a:p>
                      <a:pPr algn="l" rtl="1">
                        <a:lnSpc>
                          <a:spcPct val="107000"/>
                        </a:lnSpc>
                        <a:spcAft>
                          <a:spcPts val="800"/>
                        </a:spcAft>
                      </a:pPr>
                      <a:r>
                        <a:rPr lang="en-US" sz="1500" b="1" dirty="0">
                          <a:solidFill>
                            <a:srgbClr val="FF0000"/>
                          </a:solidFill>
                          <a:effectLst/>
                          <a:latin typeface="Times New Roman" panose="02020603050405020304" pitchFamily="18" charset="0"/>
                          <a:cs typeface="Times New Roman" panose="02020603050405020304" pitchFamily="18" charset="0"/>
                        </a:rPr>
                        <a:t>MLP</a:t>
                      </a:r>
                      <a:endParaRPr lang="en-US" sz="15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500" b="1" dirty="0">
                          <a:effectLst/>
                          <a:latin typeface="Times New Roman" panose="02020603050405020304" pitchFamily="18" charset="0"/>
                          <a:cs typeface="Times New Roman" panose="02020603050405020304" pitchFamily="18" charset="0"/>
                        </a:rPr>
                        <a:t>Hidden_layes_sizes= [(</a:t>
                      </a:r>
                      <a:r>
                        <a:rPr lang="ar-IQ" sz="1500" b="1" dirty="0">
                          <a:effectLst/>
                          <a:latin typeface="Times New Roman" panose="02020603050405020304" pitchFamily="18" charset="0"/>
                          <a:cs typeface="Times New Roman" panose="02020603050405020304" pitchFamily="18" charset="0"/>
                        </a:rPr>
                        <a:t>10</a:t>
                      </a:r>
                      <a:r>
                        <a:rPr lang="en-US" sz="1500" b="1" dirty="0">
                          <a:effectLst/>
                          <a:latin typeface="Times New Roman" panose="02020603050405020304" pitchFamily="18" charset="0"/>
                          <a:cs typeface="Times New Roman" panose="02020603050405020304" pitchFamily="18" charset="0"/>
                        </a:rPr>
                        <a:t>), (</a:t>
                      </a:r>
                      <a:r>
                        <a:rPr lang="ar-IQ" sz="1500" b="1" dirty="0">
                          <a:effectLst/>
                          <a:latin typeface="Times New Roman" panose="02020603050405020304" pitchFamily="18" charset="0"/>
                          <a:cs typeface="Times New Roman" panose="02020603050405020304" pitchFamily="18" charset="0"/>
                        </a:rPr>
                        <a:t>50</a:t>
                      </a:r>
                      <a:r>
                        <a:rPr lang="en-US" sz="1500" b="1" dirty="0">
                          <a:effectLst/>
                          <a:latin typeface="Times New Roman" panose="02020603050405020304" pitchFamily="18" charset="0"/>
                          <a:cs typeface="Times New Roman" panose="02020603050405020304" pitchFamily="18" charset="0"/>
                        </a:rPr>
                        <a:t>), (</a:t>
                      </a:r>
                      <a:r>
                        <a:rPr lang="ar-IQ" sz="1500" b="1" dirty="0">
                          <a:effectLst/>
                          <a:latin typeface="Times New Roman" panose="02020603050405020304" pitchFamily="18" charset="0"/>
                          <a:cs typeface="Times New Roman" panose="02020603050405020304" pitchFamily="18" charset="0"/>
                        </a:rPr>
                        <a:t>100</a:t>
                      </a:r>
                      <a:r>
                        <a:rPr lang="en-US" sz="1500" b="1" dirty="0">
                          <a:effectLst/>
                          <a:latin typeface="Times New Roman" panose="02020603050405020304" pitchFamily="18" charset="0"/>
                          <a:cs typeface="Times New Roman" panose="02020603050405020304" pitchFamily="18" charset="0"/>
                        </a:rPr>
                        <a:t>), (</a:t>
                      </a:r>
                      <a:r>
                        <a:rPr lang="ar-IQ" sz="1500" b="1" dirty="0">
                          <a:effectLst/>
                          <a:latin typeface="Times New Roman" panose="02020603050405020304" pitchFamily="18" charset="0"/>
                          <a:cs typeface="Times New Roman" panose="02020603050405020304" pitchFamily="18" charset="0"/>
                        </a:rPr>
                        <a:t>10</a:t>
                      </a:r>
                      <a:r>
                        <a:rPr lang="en-US" sz="1500" b="1" dirty="0">
                          <a:effectLst/>
                          <a:latin typeface="Times New Roman" panose="02020603050405020304" pitchFamily="18" charset="0"/>
                          <a:cs typeface="Times New Roman" panose="02020603050405020304" pitchFamily="18" charset="0"/>
                        </a:rPr>
                        <a:t>,</a:t>
                      </a:r>
                      <a:r>
                        <a:rPr lang="ar-IQ" sz="1500" b="1" dirty="0">
                          <a:effectLst/>
                          <a:latin typeface="Times New Roman" panose="02020603050405020304" pitchFamily="18" charset="0"/>
                          <a:cs typeface="Times New Roman" panose="02020603050405020304" pitchFamily="18" charset="0"/>
                        </a:rPr>
                        <a:t>10</a:t>
                      </a:r>
                      <a:r>
                        <a:rPr lang="en-US" sz="1500" b="1" dirty="0">
                          <a:effectLst/>
                          <a:latin typeface="Times New Roman" panose="02020603050405020304" pitchFamily="18" charset="0"/>
                          <a:cs typeface="Times New Roman" panose="02020603050405020304" pitchFamily="18" charset="0"/>
                        </a:rPr>
                        <a:t>), (</a:t>
                      </a:r>
                      <a:r>
                        <a:rPr lang="ar-IQ" sz="1500" b="1" dirty="0">
                          <a:effectLst/>
                          <a:latin typeface="Times New Roman" panose="02020603050405020304" pitchFamily="18" charset="0"/>
                          <a:cs typeface="Times New Roman" panose="02020603050405020304" pitchFamily="18" charset="0"/>
                        </a:rPr>
                        <a:t>10</a:t>
                      </a:r>
                      <a:r>
                        <a:rPr lang="en-US" sz="1500" b="1" dirty="0">
                          <a:effectLst/>
                          <a:latin typeface="Times New Roman" panose="02020603050405020304" pitchFamily="18" charset="0"/>
                          <a:cs typeface="Times New Roman" panose="02020603050405020304" pitchFamily="18" charset="0"/>
                        </a:rPr>
                        <a:t>,</a:t>
                      </a:r>
                      <a:r>
                        <a:rPr lang="ar-IQ" sz="1500" b="1" dirty="0">
                          <a:effectLst/>
                          <a:latin typeface="Times New Roman" panose="02020603050405020304" pitchFamily="18" charset="0"/>
                          <a:cs typeface="Times New Roman" panose="02020603050405020304" pitchFamily="18" charset="0"/>
                        </a:rPr>
                        <a:t>10</a:t>
                      </a:r>
                      <a:r>
                        <a:rPr lang="en-US" sz="1500" b="1" dirty="0">
                          <a:effectLst/>
                          <a:latin typeface="Times New Roman" panose="02020603050405020304" pitchFamily="18" charset="0"/>
                          <a:cs typeface="Times New Roman" panose="02020603050405020304" pitchFamily="18" charset="0"/>
                        </a:rPr>
                        <a:t>,</a:t>
                      </a:r>
                      <a:r>
                        <a:rPr lang="ar-IQ" sz="1500" b="1" dirty="0">
                          <a:effectLst/>
                          <a:latin typeface="Times New Roman" panose="02020603050405020304" pitchFamily="18" charset="0"/>
                          <a:cs typeface="Times New Roman" panose="02020603050405020304" pitchFamily="18" charset="0"/>
                        </a:rPr>
                        <a:t>10</a:t>
                      </a:r>
                      <a:r>
                        <a:rPr lang="en-US" sz="1500" b="1" dirty="0">
                          <a:effectLst/>
                          <a:latin typeface="Times New Roman" panose="02020603050405020304" pitchFamily="18" charset="0"/>
                          <a:cs typeface="Times New Roman" panose="02020603050405020304" pitchFamily="18" charset="0"/>
                        </a:rPr>
                        <a:t>)]</a:t>
                      </a:r>
                      <a:endParaRPr lang="en-US"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US" sz="1500" b="1" dirty="0">
                          <a:effectLst/>
                          <a:latin typeface="Times New Roman" panose="02020603050405020304" pitchFamily="18" charset="0"/>
                          <a:cs typeface="Times New Roman" panose="02020603050405020304" pitchFamily="18" charset="0"/>
                        </a:rPr>
                        <a:t>Hidden_layer_sizes=</a:t>
                      </a:r>
                      <a:r>
                        <a:rPr lang="ar-IQ" sz="1500" b="1" dirty="0">
                          <a:effectLst/>
                          <a:latin typeface="Times New Roman" panose="02020603050405020304" pitchFamily="18" charset="0"/>
                          <a:cs typeface="Times New Roman" panose="02020603050405020304" pitchFamily="18" charset="0"/>
                        </a:rPr>
                        <a:t>10</a:t>
                      </a:r>
                      <a:endParaRPr lang="en-US"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rtl="1">
                        <a:lnSpc>
                          <a:spcPct val="107000"/>
                        </a:lnSpc>
                        <a:spcAft>
                          <a:spcPts val="800"/>
                        </a:spcAft>
                      </a:pPr>
                      <a:r>
                        <a:rPr lang="fa-IR" sz="1500" b="1" dirty="0">
                          <a:effectLst/>
                          <a:latin typeface="Times New Roman" panose="02020603050405020304" pitchFamily="18" charset="0"/>
                          <a:cs typeface="Times New Roman" panose="02020603050405020304" pitchFamily="18" charset="0"/>
                        </a:rPr>
                        <a:t>0.860</a:t>
                      </a:r>
                      <a:endParaRPr lang="en-US"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0447428"/>
                  </a:ext>
                </a:extLst>
              </a:tr>
            </a:tbl>
          </a:graphicData>
        </a:graphic>
      </p:graphicFrame>
    </p:spTree>
    <p:extLst>
      <p:ext uri="{BB962C8B-B14F-4D97-AF65-F5344CB8AC3E}">
        <p14:creationId xmlns:p14="http://schemas.microsoft.com/office/powerpoint/2010/main" val="1111733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0BA6A-0B6C-479E-B090-1BC629B76A5A}"/>
              </a:ext>
            </a:extLst>
          </p:cNvPr>
          <p:cNvPicPr>
            <a:picLocks noChangeAspect="1"/>
          </p:cNvPicPr>
          <p:nvPr/>
        </p:nvPicPr>
        <p:blipFill>
          <a:blip r:embed="rId2"/>
          <a:stretch>
            <a:fillRect/>
          </a:stretch>
        </p:blipFill>
        <p:spPr>
          <a:xfrm>
            <a:off x="1" y="0"/>
            <a:ext cx="12192000" cy="1333500"/>
          </a:xfrm>
          <a:prstGeom prst="rect">
            <a:avLst/>
          </a:prstGeom>
        </p:spPr>
      </p:pic>
      <p:sp>
        <p:nvSpPr>
          <p:cNvPr id="4" name="Rectangle 3">
            <a:extLst>
              <a:ext uri="{FF2B5EF4-FFF2-40B4-BE49-F238E27FC236}">
                <a16:creationId xmlns:a16="http://schemas.microsoft.com/office/drawing/2014/main" id="{615F8799-B1B1-4370-91DF-38A740D987B4}"/>
              </a:ext>
            </a:extLst>
          </p:cNvPr>
          <p:cNvSpPr/>
          <p:nvPr/>
        </p:nvSpPr>
        <p:spPr>
          <a:xfrm>
            <a:off x="10719875" y="1333500"/>
            <a:ext cx="1379845" cy="5524500"/>
          </a:xfrm>
          <a:prstGeom prst="rect">
            <a:avLst/>
          </a:prstGeom>
          <a:solidFill>
            <a:srgbClr val="3D485D"/>
          </a:solidFill>
          <a:ln>
            <a:noFill/>
          </a:ln>
        </p:spPr>
        <p:style>
          <a:lnRef idx="2">
            <a:schemeClr val="accent3"/>
          </a:lnRef>
          <a:fillRef idx="1001">
            <a:schemeClr val="dk2"/>
          </a:fillRef>
          <a:effectRef idx="0">
            <a:schemeClr val="accent3"/>
          </a:effectRef>
          <a:fontRef idx="minor">
            <a:schemeClr val="dk1"/>
          </a:fontRef>
        </p:style>
        <p:txBody>
          <a:bodyPr rtlCol="0" anchor="ctr"/>
          <a:lstStyle/>
          <a:p>
            <a:pPr algn="ctr"/>
            <a:endParaRPr lang="en-US"/>
          </a:p>
        </p:txBody>
      </p:sp>
      <p:grpSp>
        <p:nvGrpSpPr>
          <p:cNvPr id="5" name="Group 4">
            <a:extLst>
              <a:ext uri="{FF2B5EF4-FFF2-40B4-BE49-F238E27FC236}">
                <a16:creationId xmlns:a16="http://schemas.microsoft.com/office/drawing/2014/main" id="{D97E788C-E5D1-4B31-98EC-164B705942CE}"/>
              </a:ext>
            </a:extLst>
          </p:cNvPr>
          <p:cNvGrpSpPr/>
          <p:nvPr/>
        </p:nvGrpSpPr>
        <p:grpSpPr>
          <a:xfrm rot="5400000">
            <a:off x="10738076" y="603648"/>
            <a:ext cx="731520" cy="2209885"/>
            <a:chOff x="906464" y="1800225"/>
            <a:chExt cx="1441449" cy="2470149"/>
          </a:xfrm>
          <a:gradFill>
            <a:gsLst>
              <a:gs pos="50000">
                <a:srgbClr val="39AEB5"/>
              </a:gs>
              <a:gs pos="0">
                <a:srgbClr val="39AEB5"/>
              </a:gs>
              <a:gs pos="100000">
                <a:srgbClr val="39AEB5"/>
              </a:gs>
            </a:gsLst>
            <a:lin ang="5400000" scaled="1"/>
          </a:gradFill>
        </p:grpSpPr>
        <p:sp>
          <p:nvSpPr>
            <p:cNvPr id="6" name="Freeform 153">
              <a:extLst>
                <a:ext uri="{FF2B5EF4-FFF2-40B4-BE49-F238E27FC236}">
                  <a16:creationId xmlns:a16="http://schemas.microsoft.com/office/drawing/2014/main" id="{3E19FBD6-3376-456E-AB8E-776C8592C77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2">
              <a:extLst>
                <a:ext uri="{FF2B5EF4-FFF2-40B4-BE49-F238E27FC236}">
                  <a16:creationId xmlns:a16="http://schemas.microsoft.com/office/drawing/2014/main" id="{C2D5B9C1-15FF-4BD9-B905-0B7A06FDAF32}"/>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8" name="Freeform 156">
              <a:extLst>
                <a:ext uri="{FF2B5EF4-FFF2-40B4-BE49-F238E27FC236}">
                  <a16:creationId xmlns:a16="http://schemas.microsoft.com/office/drawing/2014/main" id="{EFF48BDD-CF5C-4D5D-A93E-B015DB0897C5}"/>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8">
              <a:extLst>
                <a:ext uri="{FF2B5EF4-FFF2-40B4-BE49-F238E27FC236}">
                  <a16:creationId xmlns:a16="http://schemas.microsoft.com/office/drawing/2014/main" id="{6A45FEC6-CA35-4034-A345-27BE5697E0CB}"/>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0" name="Freeform 159">
              <a:extLst>
                <a:ext uri="{FF2B5EF4-FFF2-40B4-BE49-F238E27FC236}">
                  <a16:creationId xmlns:a16="http://schemas.microsoft.com/office/drawing/2014/main" id="{DACD4867-5330-44B8-9FB4-D0F93227AD7E}"/>
                </a:ext>
              </a:extLst>
            </p:cNvPr>
            <p:cNvSpPr>
              <a:spLocks/>
            </p:cNvSpPr>
            <p:nvPr/>
          </p:nvSpPr>
          <p:spPr bwMode="auto">
            <a:xfrm>
              <a:off x="906464" y="1800227"/>
              <a:ext cx="1317624"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234247A9-B69B-4C3E-BFD8-7F1830848B2E}"/>
              </a:ext>
            </a:extLst>
          </p:cNvPr>
          <p:cNvGrpSpPr/>
          <p:nvPr/>
        </p:nvGrpSpPr>
        <p:grpSpPr>
          <a:xfrm rot="5400000">
            <a:off x="10736486" y="1344184"/>
            <a:ext cx="731520" cy="2209885"/>
            <a:chOff x="906463" y="1800225"/>
            <a:chExt cx="1441450" cy="2470149"/>
          </a:xfrm>
          <a:gradFill>
            <a:gsLst>
              <a:gs pos="100000">
                <a:srgbClr val="39A4AC"/>
              </a:gs>
              <a:gs pos="0">
                <a:srgbClr val="39A4AC"/>
              </a:gs>
              <a:gs pos="50000">
                <a:srgbClr val="39A4AC"/>
              </a:gs>
            </a:gsLst>
            <a:lin ang="5400000" scaled="1"/>
          </a:gradFill>
        </p:grpSpPr>
        <p:sp>
          <p:nvSpPr>
            <p:cNvPr id="12" name="Freeform 153">
              <a:extLst>
                <a:ext uri="{FF2B5EF4-FFF2-40B4-BE49-F238E27FC236}">
                  <a16:creationId xmlns:a16="http://schemas.microsoft.com/office/drawing/2014/main" id="{3E5C3084-92A1-4929-B6B9-11AABBCD116E}"/>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2">
              <a:extLst>
                <a:ext uri="{FF2B5EF4-FFF2-40B4-BE49-F238E27FC236}">
                  <a16:creationId xmlns:a16="http://schemas.microsoft.com/office/drawing/2014/main" id="{B5F2BFCE-6B40-4F71-B3B0-2D7D7A574099}"/>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14" name="Freeform 156">
              <a:extLst>
                <a:ext uri="{FF2B5EF4-FFF2-40B4-BE49-F238E27FC236}">
                  <a16:creationId xmlns:a16="http://schemas.microsoft.com/office/drawing/2014/main" id="{EBDC1D9B-1518-4A8E-9191-2806833094DE}"/>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8">
              <a:extLst>
                <a:ext uri="{FF2B5EF4-FFF2-40B4-BE49-F238E27FC236}">
                  <a16:creationId xmlns:a16="http://schemas.microsoft.com/office/drawing/2014/main" id="{3975E609-519E-43FA-9FCC-080C8B0829E2}"/>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6" name="Freeform 159">
              <a:extLst>
                <a:ext uri="{FF2B5EF4-FFF2-40B4-BE49-F238E27FC236}">
                  <a16:creationId xmlns:a16="http://schemas.microsoft.com/office/drawing/2014/main" id="{7F3DA082-CC6C-47EB-A8EB-B25E715A71E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89D518D0-BCAB-4C0B-ABA3-FB6A5FF4DE16}"/>
              </a:ext>
            </a:extLst>
          </p:cNvPr>
          <p:cNvGrpSpPr/>
          <p:nvPr/>
        </p:nvGrpSpPr>
        <p:grpSpPr>
          <a:xfrm rot="5400000">
            <a:off x="10730671" y="2134613"/>
            <a:ext cx="731520" cy="2209885"/>
            <a:chOff x="906463" y="1800225"/>
            <a:chExt cx="1441450" cy="2470149"/>
          </a:xfrm>
          <a:gradFill>
            <a:gsLst>
              <a:gs pos="0">
                <a:srgbClr val="39AEB5"/>
              </a:gs>
              <a:gs pos="50000">
                <a:srgbClr val="39AEB5"/>
              </a:gs>
              <a:gs pos="100000">
                <a:srgbClr val="39AEB5"/>
              </a:gs>
            </a:gsLst>
            <a:lin ang="5400000" scaled="1"/>
          </a:gradFill>
        </p:grpSpPr>
        <p:sp>
          <p:nvSpPr>
            <p:cNvPr id="18" name="Freeform 153">
              <a:extLst>
                <a:ext uri="{FF2B5EF4-FFF2-40B4-BE49-F238E27FC236}">
                  <a16:creationId xmlns:a16="http://schemas.microsoft.com/office/drawing/2014/main" id="{B9875218-E593-43BB-B049-3336639D3A6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2">
              <a:extLst>
                <a:ext uri="{FF2B5EF4-FFF2-40B4-BE49-F238E27FC236}">
                  <a16:creationId xmlns:a16="http://schemas.microsoft.com/office/drawing/2014/main" id="{2212A03D-B77C-46B5-B92B-1FC8CE016CBF}"/>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0" name="Freeform 156">
              <a:extLst>
                <a:ext uri="{FF2B5EF4-FFF2-40B4-BE49-F238E27FC236}">
                  <a16:creationId xmlns:a16="http://schemas.microsoft.com/office/drawing/2014/main" id="{02880C92-8118-4641-84E7-3B6B52EBF8F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58">
              <a:extLst>
                <a:ext uri="{FF2B5EF4-FFF2-40B4-BE49-F238E27FC236}">
                  <a16:creationId xmlns:a16="http://schemas.microsoft.com/office/drawing/2014/main" id="{5AFB77BF-75DB-4A84-B6A0-A3EC5174AA06}"/>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2" name="Freeform 159">
              <a:extLst>
                <a:ext uri="{FF2B5EF4-FFF2-40B4-BE49-F238E27FC236}">
                  <a16:creationId xmlns:a16="http://schemas.microsoft.com/office/drawing/2014/main" id="{8C2ECFF3-8F6A-4BED-BC68-310040348B46}"/>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CBBF5B03-9902-48B4-B8AD-CC21541E550C}"/>
              </a:ext>
            </a:extLst>
          </p:cNvPr>
          <p:cNvGrpSpPr/>
          <p:nvPr/>
        </p:nvGrpSpPr>
        <p:grpSpPr>
          <a:xfrm rot="5400000">
            <a:off x="10735949" y="2937330"/>
            <a:ext cx="731520" cy="2209885"/>
            <a:chOff x="906463" y="1800225"/>
            <a:chExt cx="1441450" cy="2470149"/>
          </a:xfrm>
          <a:gradFill>
            <a:gsLst>
              <a:gs pos="0">
                <a:srgbClr val="39AEB5"/>
              </a:gs>
              <a:gs pos="50000">
                <a:srgbClr val="39AEB5"/>
              </a:gs>
              <a:gs pos="100000">
                <a:srgbClr val="39AEB5"/>
              </a:gs>
            </a:gsLst>
            <a:lin ang="5400000" scaled="1"/>
          </a:gradFill>
        </p:grpSpPr>
        <p:sp>
          <p:nvSpPr>
            <p:cNvPr id="24" name="Freeform 153">
              <a:extLst>
                <a:ext uri="{FF2B5EF4-FFF2-40B4-BE49-F238E27FC236}">
                  <a16:creationId xmlns:a16="http://schemas.microsoft.com/office/drawing/2014/main" id="{CB12E5E2-A3C6-4DB4-9B51-45F792B83CB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2">
              <a:extLst>
                <a:ext uri="{FF2B5EF4-FFF2-40B4-BE49-F238E27FC236}">
                  <a16:creationId xmlns:a16="http://schemas.microsoft.com/office/drawing/2014/main" id="{27F34F1B-8934-4D24-A1D8-67FAF79F900B}"/>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6" name="Freeform 156">
              <a:extLst>
                <a:ext uri="{FF2B5EF4-FFF2-40B4-BE49-F238E27FC236}">
                  <a16:creationId xmlns:a16="http://schemas.microsoft.com/office/drawing/2014/main" id="{8BECDD37-F438-44C3-884B-859F836811C7}"/>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8">
              <a:extLst>
                <a:ext uri="{FF2B5EF4-FFF2-40B4-BE49-F238E27FC236}">
                  <a16:creationId xmlns:a16="http://schemas.microsoft.com/office/drawing/2014/main" id="{11A6409B-8F54-489D-BF58-3F2EDFF4E239}"/>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8" name="Freeform 159">
              <a:extLst>
                <a:ext uri="{FF2B5EF4-FFF2-40B4-BE49-F238E27FC236}">
                  <a16:creationId xmlns:a16="http://schemas.microsoft.com/office/drawing/2014/main" id="{D1AD4CBF-90AF-49C6-8B99-21009F46E0DC}"/>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0C1C3AA8-7716-4381-8D23-5B95073A2C92}"/>
              </a:ext>
            </a:extLst>
          </p:cNvPr>
          <p:cNvGrpSpPr/>
          <p:nvPr/>
        </p:nvGrpSpPr>
        <p:grpSpPr>
          <a:xfrm rot="5400000">
            <a:off x="10734360" y="3720664"/>
            <a:ext cx="731520" cy="2209885"/>
            <a:chOff x="906463" y="1800225"/>
            <a:chExt cx="1441450" cy="2470149"/>
          </a:xfrm>
          <a:gradFill>
            <a:gsLst>
              <a:gs pos="0">
                <a:srgbClr val="39AEB5"/>
              </a:gs>
              <a:gs pos="50000">
                <a:srgbClr val="39AEB5"/>
              </a:gs>
              <a:gs pos="100000">
                <a:srgbClr val="39AEB5"/>
              </a:gs>
            </a:gsLst>
            <a:lin ang="5400000" scaled="1"/>
          </a:gradFill>
        </p:grpSpPr>
        <p:sp>
          <p:nvSpPr>
            <p:cNvPr id="30" name="Freeform 153">
              <a:extLst>
                <a:ext uri="{FF2B5EF4-FFF2-40B4-BE49-F238E27FC236}">
                  <a16:creationId xmlns:a16="http://schemas.microsoft.com/office/drawing/2014/main" id="{DA5003B9-5C89-40AA-8101-DA9C1044BA2C}"/>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2">
              <a:extLst>
                <a:ext uri="{FF2B5EF4-FFF2-40B4-BE49-F238E27FC236}">
                  <a16:creationId xmlns:a16="http://schemas.microsoft.com/office/drawing/2014/main" id="{B7609A16-D1DB-4A93-AB5C-F28F5672F145}"/>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2" name="Freeform 156">
              <a:extLst>
                <a:ext uri="{FF2B5EF4-FFF2-40B4-BE49-F238E27FC236}">
                  <a16:creationId xmlns:a16="http://schemas.microsoft.com/office/drawing/2014/main" id="{25ED93B0-D275-4826-B405-A7000C29EA41}"/>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58">
              <a:extLst>
                <a:ext uri="{FF2B5EF4-FFF2-40B4-BE49-F238E27FC236}">
                  <a16:creationId xmlns:a16="http://schemas.microsoft.com/office/drawing/2014/main" id="{4E080D33-0AE2-4BA4-B176-FA265C8AC57F}"/>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4" name="Freeform 159">
              <a:extLst>
                <a:ext uri="{FF2B5EF4-FFF2-40B4-BE49-F238E27FC236}">
                  <a16:creationId xmlns:a16="http://schemas.microsoft.com/office/drawing/2014/main" id="{0402EC92-389C-4897-B036-AD243DA68C09}"/>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07B59115-3746-4554-AB1F-477B1F4F9D48}"/>
              </a:ext>
            </a:extLst>
          </p:cNvPr>
          <p:cNvGrpSpPr/>
          <p:nvPr/>
        </p:nvGrpSpPr>
        <p:grpSpPr>
          <a:xfrm rot="5400000">
            <a:off x="10732770" y="4557005"/>
            <a:ext cx="731520" cy="2209885"/>
            <a:chOff x="906463" y="1800225"/>
            <a:chExt cx="1441450" cy="2470149"/>
          </a:xfrm>
          <a:gradFill>
            <a:gsLst>
              <a:gs pos="0">
                <a:schemeClr val="bg1"/>
              </a:gs>
              <a:gs pos="50000">
                <a:schemeClr val="bg2">
                  <a:lumMod val="50000"/>
                </a:schemeClr>
              </a:gs>
              <a:gs pos="100000">
                <a:schemeClr val="bg2">
                  <a:lumMod val="10000"/>
                </a:schemeClr>
              </a:gs>
            </a:gsLst>
            <a:lin ang="5400000" scaled="1"/>
          </a:gradFill>
        </p:grpSpPr>
        <p:sp>
          <p:nvSpPr>
            <p:cNvPr id="36" name="Freeform 153">
              <a:extLst>
                <a:ext uri="{FF2B5EF4-FFF2-40B4-BE49-F238E27FC236}">
                  <a16:creationId xmlns:a16="http://schemas.microsoft.com/office/drawing/2014/main" id="{2700CEF1-BB30-4E1E-AD78-6A45F12DCDF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2">
              <a:extLst>
                <a:ext uri="{FF2B5EF4-FFF2-40B4-BE49-F238E27FC236}">
                  <a16:creationId xmlns:a16="http://schemas.microsoft.com/office/drawing/2014/main" id="{31F32380-E6E8-4E82-B293-40920BE50CFE}"/>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8" name="Freeform 156">
              <a:extLst>
                <a:ext uri="{FF2B5EF4-FFF2-40B4-BE49-F238E27FC236}">
                  <a16:creationId xmlns:a16="http://schemas.microsoft.com/office/drawing/2014/main" id="{5126D2C9-3273-4D37-976F-168E0A48730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58">
              <a:extLst>
                <a:ext uri="{FF2B5EF4-FFF2-40B4-BE49-F238E27FC236}">
                  <a16:creationId xmlns:a16="http://schemas.microsoft.com/office/drawing/2014/main" id="{3C87530B-F612-4952-910F-5C41D3416A3C}"/>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0" name="Freeform 159">
              <a:extLst>
                <a:ext uri="{FF2B5EF4-FFF2-40B4-BE49-F238E27FC236}">
                  <a16:creationId xmlns:a16="http://schemas.microsoft.com/office/drawing/2014/main" id="{8FF1B713-E597-4643-B4DB-0F22A2631C84}"/>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17AEDA47-8804-44D6-9F74-827204259E12}"/>
              </a:ext>
            </a:extLst>
          </p:cNvPr>
          <p:cNvGrpSpPr/>
          <p:nvPr/>
        </p:nvGrpSpPr>
        <p:grpSpPr>
          <a:xfrm rot="5400000">
            <a:off x="10735344" y="5373301"/>
            <a:ext cx="731520" cy="2209885"/>
            <a:chOff x="906463" y="1800225"/>
            <a:chExt cx="1441450" cy="2470149"/>
          </a:xfrm>
          <a:gradFill>
            <a:gsLst>
              <a:gs pos="0">
                <a:srgbClr val="39AEB5"/>
              </a:gs>
              <a:gs pos="50000">
                <a:srgbClr val="39AEB5"/>
              </a:gs>
              <a:gs pos="100000">
                <a:srgbClr val="39AEB5"/>
              </a:gs>
            </a:gsLst>
            <a:lin ang="5400000" scaled="1"/>
          </a:gradFill>
        </p:grpSpPr>
        <p:sp>
          <p:nvSpPr>
            <p:cNvPr id="42" name="Freeform 153">
              <a:extLst>
                <a:ext uri="{FF2B5EF4-FFF2-40B4-BE49-F238E27FC236}">
                  <a16:creationId xmlns:a16="http://schemas.microsoft.com/office/drawing/2014/main" id="{2225A750-BE81-48BA-988E-C9BEF49C16A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2">
              <a:extLst>
                <a:ext uri="{FF2B5EF4-FFF2-40B4-BE49-F238E27FC236}">
                  <a16:creationId xmlns:a16="http://schemas.microsoft.com/office/drawing/2014/main" id="{D932EA06-3A7D-49F2-A3F5-5967D043B46A}"/>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44" name="Freeform 156">
              <a:extLst>
                <a:ext uri="{FF2B5EF4-FFF2-40B4-BE49-F238E27FC236}">
                  <a16:creationId xmlns:a16="http://schemas.microsoft.com/office/drawing/2014/main" id="{DCCE2700-65CE-4808-97DF-BED4F4A49F12}"/>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58">
              <a:extLst>
                <a:ext uri="{FF2B5EF4-FFF2-40B4-BE49-F238E27FC236}">
                  <a16:creationId xmlns:a16="http://schemas.microsoft.com/office/drawing/2014/main" id="{B1AB9BA5-662B-4ABC-885F-CBF48F9606ED}"/>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6" name="Freeform 159">
              <a:extLst>
                <a:ext uri="{FF2B5EF4-FFF2-40B4-BE49-F238E27FC236}">
                  <a16:creationId xmlns:a16="http://schemas.microsoft.com/office/drawing/2014/main" id="{EED12348-D1AF-46F6-AD3B-03B3B7DB843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sp>
        <p:nvSpPr>
          <p:cNvPr id="47" name="Frame 46">
            <a:extLst>
              <a:ext uri="{FF2B5EF4-FFF2-40B4-BE49-F238E27FC236}">
                <a16:creationId xmlns:a16="http://schemas.microsoft.com/office/drawing/2014/main" id="{43F4B992-173B-4CF7-9ACF-68236642A3DA}"/>
              </a:ext>
            </a:extLst>
          </p:cNvPr>
          <p:cNvSpPr/>
          <p:nvPr/>
        </p:nvSpPr>
        <p:spPr>
          <a:xfrm>
            <a:off x="40625" y="1406771"/>
            <a:ext cx="9902301" cy="5385727"/>
          </a:xfrm>
          <a:prstGeom prst="frame">
            <a:avLst>
              <a:gd name="adj1" fmla="val 887"/>
            </a:avLst>
          </a:prstGeom>
          <a:solidFill>
            <a:srgbClr val="39AEB5"/>
          </a:solidFill>
          <a:ln>
            <a:solidFill>
              <a:srgbClr val="39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solidFill>
                <a:schemeClr val="tx1"/>
              </a:solidFill>
            </a:endParaRPr>
          </a:p>
        </p:txBody>
      </p:sp>
      <p:sp>
        <p:nvSpPr>
          <p:cNvPr id="48" name="TextBox 47">
            <a:extLst>
              <a:ext uri="{FF2B5EF4-FFF2-40B4-BE49-F238E27FC236}">
                <a16:creationId xmlns:a16="http://schemas.microsoft.com/office/drawing/2014/main" id="{774C85AC-F78C-4F69-8B5B-03AABECA2C33}"/>
              </a:ext>
            </a:extLst>
          </p:cNvPr>
          <p:cNvSpPr txBox="1"/>
          <p:nvPr/>
        </p:nvSpPr>
        <p:spPr>
          <a:xfrm>
            <a:off x="4990" y="1037437"/>
            <a:ext cx="41830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20</a:t>
            </a:r>
          </a:p>
        </p:txBody>
      </p:sp>
      <p:sp>
        <p:nvSpPr>
          <p:cNvPr id="56" name="Title 1">
            <a:extLst>
              <a:ext uri="{FF2B5EF4-FFF2-40B4-BE49-F238E27FC236}">
                <a16:creationId xmlns:a16="http://schemas.microsoft.com/office/drawing/2014/main" id="{34D30B90-E2A9-49BA-8CB2-5B3599A804BF}"/>
              </a:ext>
            </a:extLst>
          </p:cNvPr>
          <p:cNvSpPr txBox="1">
            <a:spLocks/>
          </p:cNvSpPr>
          <p:nvPr/>
        </p:nvSpPr>
        <p:spPr>
          <a:xfrm>
            <a:off x="10706433" y="1319140"/>
            <a:ext cx="1263996"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dirty="0">
                <a:solidFill>
                  <a:schemeClr val="bg1"/>
                </a:solidFill>
                <a:cs typeface="B Nazanin" panose="00000400000000000000" pitchFamily="2" charset="-78"/>
              </a:rPr>
              <a:t>چکیده</a:t>
            </a:r>
            <a:endParaRPr lang="en-US" sz="3600" b="0" dirty="0">
              <a:solidFill>
                <a:schemeClr val="bg1"/>
              </a:solidFill>
              <a:cs typeface="B Nazanin" panose="00000400000000000000" pitchFamily="2" charset="-78"/>
            </a:endParaRPr>
          </a:p>
        </p:txBody>
      </p:sp>
      <p:sp>
        <p:nvSpPr>
          <p:cNvPr id="57" name="Title 1">
            <a:extLst>
              <a:ext uri="{FF2B5EF4-FFF2-40B4-BE49-F238E27FC236}">
                <a16:creationId xmlns:a16="http://schemas.microsoft.com/office/drawing/2014/main" id="{5E79540C-F321-415F-961C-FA53A89D1732}"/>
              </a:ext>
            </a:extLst>
          </p:cNvPr>
          <p:cNvSpPr txBox="1">
            <a:spLocks/>
          </p:cNvSpPr>
          <p:nvPr/>
        </p:nvSpPr>
        <p:spPr>
          <a:xfrm>
            <a:off x="10493445" y="2084242"/>
            <a:ext cx="1499761"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b="0" dirty="0">
                <a:solidFill>
                  <a:schemeClr val="bg1"/>
                </a:solidFill>
                <a:cs typeface="B Nazanin" panose="00000400000000000000" pitchFamily="2" charset="-78"/>
              </a:rPr>
              <a:t>بیان مسأله</a:t>
            </a:r>
            <a:endParaRPr lang="en-US" sz="3600" b="0" dirty="0">
              <a:solidFill>
                <a:schemeClr val="bg1"/>
              </a:solidFill>
              <a:cs typeface="B Nazanin" panose="00000400000000000000" pitchFamily="2" charset="-78"/>
            </a:endParaRPr>
          </a:p>
        </p:txBody>
      </p:sp>
      <p:sp>
        <p:nvSpPr>
          <p:cNvPr id="58" name="Title 1">
            <a:extLst>
              <a:ext uri="{FF2B5EF4-FFF2-40B4-BE49-F238E27FC236}">
                <a16:creationId xmlns:a16="http://schemas.microsoft.com/office/drawing/2014/main" id="{9986724B-3485-4FB5-B25F-A73116383A7E}"/>
              </a:ext>
            </a:extLst>
          </p:cNvPr>
          <p:cNvSpPr txBox="1">
            <a:spLocks/>
          </p:cNvSpPr>
          <p:nvPr/>
        </p:nvSpPr>
        <p:spPr>
          <a:xfrm>
            <a:off x="10321708" y="2813525"/>
            <a:ext cx="1720275"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تعاریف و مفاهیم</a:t>
            </a:r>
            <a:endParaRPr lang="en-US" sz="2400" b="0" dirty="0">
              <a:solidFill>
                <a:schemeClr val="bg1"/>
              </a:solidFill>
              <a:cs typeface="B Nazanin" panose="00000400000000000000" pitchFamily="2" charset="-78"/>
            </a:endParaRPr>
          </a:p>
        </p:txBody>
      </p:sp>
      <p:sp>
        <p:nvSpPr>
          <p:cNvPr id="59" name="Title 1">
            <a:extLst>
              <a:ext uri="{FF2B5EF4-FFF2-40B4-BE49-F238E27FC236}">
                <a16:creationId xmlns:a16="http://schemas.microsoft.com/office/drawing/2014/main" id="{D523A94B-FA4D-4566-9231-FC8D98E1B303}"/>
              </a:ext>
            </a:extLst>
          </p:cNvPr>
          <p:cNvSpPr txBox="1">
            <a:spLocks/>
          </p:cNvSpPr>
          <p:nvPr/>
        </p:nvSpPr>
        <p:spPr>
          <a:xfrm>
            <a:off x="10296567" y="3635453"/>
            <a:ext cx="1808293"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پیشینه پژوهش</a:t>
            </a:r>
            <a:endParaRPr lang="en-US" sz="2400" b="0" dirty="0">
              <a:solidFill>
                <a:schemeClr val="bg1"/>
              </a:solidFill>
              <a:cs typeface="B Nazanin" panose="00000400000000000000" pitchFamily="2" charset="-78"/>
            </a:endParaRPr>
          </a:p>
        </p:txBody>
      </p:sp>
      <p:sp>
        <p:nvSpPr>
          <p:cNvPr id="60" name="Title 1">
            <a:extLst>
              <a:ext uri="{FF2B5EF4-FFF2-40B4-BE49-F238E27FC236}">
                <a16:creationId xmlns:a16="http://schemas.microsoft.com/office/drawing/2014/main" id="{E1D475FD-FEF6-4521-B0C4-228FDE489F78}"/>
              </a:ext>
            </a:extLst>
          </p:cNvPr>
          <p:cNvSpPr txBox="1">
            <a:spLocks/>
          </p:cNvSpPr>
          <p:nvPr/>
        </p:nvSpPr>
        <p:spPr>
          <a:xfrm>
            <a:off x="10128008" y="4378769"/>
            <a:ext cx="2072352"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رویکرد پیشنهادی</a:t>
            </a:r>
            <a:endParaRPr lang="en-US" sz="2400" b="0" dirty="0">
              <a:solidFill>
                <a:schemeClr val="bg1"/>
              </a:solidFill>
              <a:cs typeface="B Nazanin" panose="00000400000000000000" pitchFamily="2" charset="-78"/>
            </a:endParaRPr>
          </a:p>
        </p:txBody>
      </p:sp>
      <p:sp>
        <p:nvSpPr>
          <p:cNvPr id="61" name="Title 1">
            <a:extLst>
              <a:ext uri="{FF2B5EF4-FFF2-40B4-BE49-F238E27FC236}">
                <a16:creationId xmlns:a16="http://schemas.microsoft.com/office/drawing/2014/main" id="{E347FABF-6EA5-47F8-A588-FA99F0C415D9}"/>
              </a:ext>
            </a:extLst>
          </p:cNvPr>
          <p:cNvSpPr txBox="1">
            <a:spLocks/>
          </p:cNvSpPr>
          <p:nvPr/>
        </p:nvSpPr>
        <p:spPr>
          <a:xfrm>
            <a:off x="10409765" y="5265262"/>
            <a:ext cx="1673159"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tx1"/>
                </a:solidFill>
                <a:cs typeface="B Nazanin" panose="00000400000000000000" pitchFamily="2" charset="-78"/>
              </a:rPr>
              <a:t>تجزیه و تحلیل</a:t>
            </a:r>
            <a:endParaRPr lang="en-US" sz="2400" b="0" dirty="0">
              <a:solidFill>
                <a:schemeClr val="tx1"/>
              </a:solidFill>
              <a:cs typeface="B Nazanin" panose="00000400000000000000" pitchFamily="2" charset="-78"/>
            </a:endParaRPr>
          </a:p>
        </p:txBody>
      </p:sp>
      <p:sp>
        <p:nvSpPr>
          <p:cNvPr id="63" name="Title 1">
            <a:extLst>
              <a:ext uri="{FF2B5EF4-FFF2-40B4-BE49-F238E27FC236}">
                <a16:creationId xmlns:a16="http://schemas.microsoft.com/office/drawing/2014/main" id="{11007550-B98D-4335-8E6E-6058B6157568}"/>
              </a:ext>
            </a:extLst>
          </p:cNvPr>
          <p:cNvSpPr txBox="1">
            <a:spLocks/>
          </p:cNvSpPr>
          <p:nvPr/>
        </p:nvSpPr>
        <p:spPr>
          <a:xfrm>
            <a:off x="10116208" y="6047883"/>
            <a:ext cx="2070903"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نتایج و پیشنهادات</a:t>
            </a:r>
            <a:endParaRPr lang="en-US" sz="2400" b="0" dirty="0">
              <a:solidFill>
                <a:schemeClr val="bg1"/>
              </a:solidFill>
              <a:cs typeface="B Nazanin" panose="00000400000000000000" pitchFamily="2" charset="-78"/>
            </a:endParaRPr>
          </a:p>
        </p:txBody>
      </p:sp>
      <p:graphicFrame>
        <p:nvGraphicFramePr>
          <p:cNvPr id="2" name="Table 1">
            <a:extLst>
              <a:ext uri="{FF2B5EF4-FFF2-40B4-BE49-F238E27FC236}">
                <a16:creationId xmlns:a16="http://schemas.microsoft.com/office/drawing/2014/main" id="{D0AFDD3A-50D1-4166-A7D1-2B814AAC9C16}"/>
              </a:ext>
            </a:extLst>
          </p:cNvPr>
          <p:cNvGraphicFramePr>
            <a:graphicFrameLocks noGrp="1"/>
          </p:cNvGraphicFramePr>
          <p:nvPr>
            <p:extLst>
              <p:ext uri="{D42A27DB-BD31-4B8C-83A1-F6EECF244321}">
                <p14:modId xmlns:p14="http://schemas.microsoft.com/office/powerpoint/2010/main" val="1399679494"/>
              </p:ext>
            </p:extLst>
          </p:nvPr>
        </p:nvGraphicFramePr>
        <p:xfrm>
          <a:off x="423293" y="3218354"/>
          <a:ext cx="9179721" cy="3315094"/>
        </p:xfrm>
        <a:graphic>
          <a:graphicData uri="http://schemas.openxmlformats.org/drawingml/2006/table">
            <a:tbl>
              <a:tblPr firstRow="1" bandRow="1">
                <a:tableStyleId>{5C22544A-7EE6-4342-B048-85BDC9FD1C3A}</a:tableStyleId>
              </a:tblPr>
              <a:tblGrid>
                <a:gridCol w="1294633">
                  <a:extLst>
                    <a:ext uri="{9D8B030D-6E8A-4147-A177-3AD203B41FA5}">
                      <a16:colId xmlns:a16="http://schemas.microsoft.com/office/drawing/2014/main" val="3781301086"/>
                    </a:ext>
                  </a:extLst>
                </a:gridCol>
                <a:gridCol w="969243">
                  <a:extLst>
                    <a:ext uri="{9D8B030D-6E8A-4147-A177-3AD203B41FA5}">
                      <a16:colId xmlns:a16="http://schemas.microsoft.com/office/drawing/2014/main" val="441233158"/>
                    </a:ext>
                  </a:extLst>
                </a:gridCol>
                <a:gridCol w="816933">
                  <a:extLst>
                    <a:ext uri="{9D8B030D-6E8A-4147-A177-3AD203B41FA5}">
                      <a16:colId xmlns:a16="http://schemas.microsoft.com/office/drawing/2014/main" val="406163352"/>
                    </a:ext>
                  </a:extLst>
                </a:gridCol>
                <a:gridCol w="1121552">
                  <a:extLst>
                    <a:ext uri="{9D8B030D-6E8A-4147-A177-3AD203B41FA5}">
                      <a16:colId xmlns:a16="http://schemas.microsoft.com/office/drawing/2014/main" val="929658988"/>
                    </a:ext>
                  </a:extLst>
                </a:gridCol>
                <a:gridCol w="1024627">
                  <a:extLst>
                    <a:ext uri="{9D8B030D-6E8A-4147-A177-3AD203B41FA5}">
                      <a16:colId xmlns:a16="http://schemas.microsoft.com/office/drawing/2014/main" val="1128791339"/>
                    </a:ext>
                  </a:extLst>
                </a:gridCol>
                <a:gridCol w="1038475">
                  <a:extLst>
                    <a:ext uri="{9D8B030D-6E8A-4147-A177-3AD203B41FA5}">
                      <a16:colId xmlns:a16="http://schemas.microsoft.com/office/drawing/2014/main" val="3668041312"/>
                    </a:ext>
                  </a:extLst>
                </a:gridCol>
                <a:gridCol w="1010781">
                  <a:extLst>
                    <a:ext uri="{9D8B030D-6E8A-4147-A177-3AD203B41FA5}">
                      <a16:colId xmlns:a16="http://schemas.microsoft.com/office/drawing/2014/main" val="188709868"/>
                    </a:ext>
                  </a:extLst>
                </a:gridCol>
                <a:gridCol w="917639">
                  <a:extLst>
                    <a:ext uri="{9D8B030D-6E8A-4147-A177-3AD203B41FA5}">
                      <a16:colId xmlns:a16="http://schemas.microsoft.com/office/drawing/2014/main" val="4184536220"/>
                    </a:ext>
                  </a:extLst>
                </a:gridCol>
                <a:gridCol w="985838">
                  <a:extLst>
                    <a:ext uri="{9D8B030D-6E8A-4147-A177-3AD203B41FA5}">
                      <a16:colId xmlns:a16="http://schemas.microsoft.com/office/drawing/2014/main" val="4088930308"/>
                    </a:ext>
                  </a:extLst>
                </a:gridCol>
              </a:tblGrid>
              <a:tr h="725011">
                <a:tc>
                  <a:txBody>
                    <a:bodyPr/>
                    <a:lstStyle/>
                    <a:p>
                      <a:pPr algn="just" rtl="1">
                        <a:spcAft>
                          <a:spcPts val="800"/>
                        </a:spcAft>
                      </a:pPr>
                      <a:r>
                        <a:rPr lang="en-US" sz="1500" b="1" dirty="0">
                          <a:effectLst/>
                          <a:latin typeface="Times New Roman" panose="02020603050405020304" pitchFamily="18" charset="0"/>
                          <a:cs typeface="Times New Roman" panose="02020603050405020304" pitchFamily="18" charset="0"/>
                        </a:rPr>
                        <a:t>      </a:t>
                      </a:r>
                      <a:endParaRPr lang="en-US" sz="1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tc>
                  <a:txBody>
                    <a:bodyPr/>
                    <a:lstStyle/>
                    <a:p>
                      <a:pPr algn="just" rtl="1">
                        <a:spcAft>
                          <a:spcPts val="800"/>
                        </a:spcAft>
                      </a:pPr>
                      <a:r>
                        <a:rPr lang="en-US" sz="1500" b="1" dirty="0">
                          <a:solidFill>
                            <a:srgbClr val="FFFF00"/>
                          </a:solidFill>
                          <a:effectLst/>
                          <a:latin typeface="Times New Roman" panose="02020603050405020304" pitchFamily="18" charset="0"/>
                          <a:cs typeface="Times New Roman" panose="02020603050405020304" pitchFamily="18" charset="0"/>
                        </a:rPr>
                        <a:t>Accuracy train data</a:t>
                      </a:r>
                      <a:endParaRPr lang="en-US" sz="15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tc>
                  <a:txBody>
                    <a:bodyPr/>
                    <a:lstStyle/>
                    <a:p>
                      <a:pPr algn="just" rtl="1">
                        <a:spcAft>
                          <a:spcPts val="800"/>
                        </a:spcAft>
                      </a:pPr>
                      <a:r>
                        <a:rPr lang="en-US" sz="1500" b="1" dirty="0">
                          <a:solidFill>
                            <a:srgbClr val="FFFF00"/>
                          </a:solidFill>
                          <a:effectLst/>
                          <a:latin typeface="Times New Roman" panose="02020603050405020304" pitchFamily="18" charset="0"/>
                          <a:cs typeface="Times New Roman" panose="02020603050405020304" pitchFamily="18" charset="0"/>
                        </a:rPr>
                        <a:t>Accuracy test data</a:t>
                      </a:r>
                      <a:endParaRPr lang="en-US" sz="15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tc>
                  <a:txBody>
                    <a:bodyPr/>
                    <a:lstStyle/>
                    <a:p>
                      <a:pPr algn="just" rtl="1">
                        <a:spcAft>
                          <a:spcPts val="800"/>
                        </a:spcAft>
                      </a:pPr>
                      <a:r>
                        <a:rPr lang="en-US" sz="1500" b="1" dirty="0">
                          <a:solidFill>
                            <a:srgbClr val="FFFF00"/>
                          </a:solidFill>
                          <a:effectLst/>
                          <a:latin typeface="Times New Roman" panose="02020603050405020304" pitchFamily="18" charset="0"/>
                          <a:cs typeface="Times New Roman" panose="02020603050405020304" pitchFamily="18" charset="0"/>
                        </a:rPr>
                        <a:t>Precision train data</a:t>
                      </a:r>
                      <a:endParaRPr lang="en-US" sz="15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tc>
                  <a:txBody>
                    <a:bodyPr/>
                    <a:lstStyle/>
                    <a:p>
                      <a:pPr algn="just" rtl="1">
                        <a:spcAft>
                          <a:spcPts val="800"/>
                        </a:spcAft>
                      </a:pPr>
                      <a:r>
                        <a:rPr lang="en-US" sz="1500" b="1" dirty="0">
                          <a:solidFill>
                            <a:srgbClr val="FFFF00"/>
                          </a:solidFill>
                          <a:effectLst/>
                          <a:latin typeface="Times New Roman" panose="02020603050405020304" pitchFamily="18" charset="0"/>
                          <a:cs typeface="Times New Roman" panose="02020603050405020304" pitchFamily="18" charset="0"/>
                        </a:rPr>
                        <a:t>Precision test data</a:t>
                      </a:r>
                      <a:endParaRPr lang="en-US" sz="15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tc>
                  <a:txBody>
                    <a:bodyPr/>
                    <a:lstStyle/>
                    <a:p>
                      <a:pPr algn="just" rtl="1">
                        <a:spcAft>
                          <a:spcPts val="800"/>
                        </a:spcAft>
                      </a:pPr>
                      <a:r>
                        <a:rPr lang="en-US" sz="1500" b="1" dirty="0">
                          <a:solidFill>
                            <a:srgbClr val="FFFF00"/>
                          </a:solidFill>
                          <a:effectLst/>
                          <a:latin typeface="Times New Roman" panose="02020603050405020304" pitchFamily="18" charset="0"/>
                          <a:cs typeface="Times New Roman" panose="02020603050405020304" pitchFamily="18" charset="0"/>
                        </a:rPr>
                        <a:t>AUC-ROC train data</a:t>
                      </a:r>
                      <a:endParaRPr lang="en-US" sz="15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tc>
                  <a:txBody>
                    <a:bodyPr/>
                    <a:lstStyle/>
                    <a:p>
                      <a:pPr algn="just" rtl="1">
                        <a:spcAft>
                          <a:spcPts val="800"/>
                        </a:spcAft>
                      </a:pPr>
                      <a:r>
                        <a:rPr lang="en-US" sz="1500" b="1" dirty="0">
                          <a:solidFill>
                            <a:srgbClr val="FFFF00"/>
                          </a:solidFill>
                          <a:effectLst/>
                          <a:latin typeface="Times New Roman" panose="02020603050405020304" pitchFamily="18" charset="0"/>
                          <a:cs typeface="Times New Roman" panose="02020603050405020304" pitchFamily="18" charset="0"/>
                        </a:rPr>
                        <a:t>AUC-ROC test data</a:t>
                      </a:r>
                      <a:endParaRPr lang="en-US" sz="15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tc>
                  <a:txBody>
                    <a:bodyPr/>
                    <a:lstStyle/>
                    <a:p>
                      <a:pPr algn="just" rtl="1">
                        <a:spcAft>
                          <a:spcPts val="800"/>
                        </a:spcAft>
                      </a:pPr>
                      <a:r>
                        <a:rPr lang="en-US" sz="1500" b="1" dirty="0">
                          <a:solidFill>
                            <a:srgbClr val="FFFF00"/>
                          </a:solidFill>
                          <a:effectLst/>
                          <a:latin typeface="Times New Roman" panose="02020603050405020304" pitchFamily="18" charset="0"/>
                          <a:cs typeface="Times New Roman" panose="02020603050405020304" pitchFamily="18" charset="0"/>
                        </a:rPr>
                        <a:t>CWA train data</a:t>
                      </a:r>
                      <a:endParaRPr lang="en-US" sz="15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tc>
                  <a:txBody>
                    <a:bodyPr/>
                    <a:lstStyle/>
                    <a:p>
                      <a:pPr algn="just" rtl="1">
                        <a:spcAft>
                          <a:spcPts val="800"/>
                        </a:spcAft>
                      </a:pPr>
                      <a:r>
                        <a:rPr lang="en-US" sz="1500" b="1" dirty="0">
                          <a:solidFill>
                            <a:srgbClr val="FFFF00"/>
                          </a:solidFill>
                          <a:effectLst/>
                          <a:latin typeface="Times New Roman" panose="02020603050405020304" pitchFamily="18" charset="0"/>
                          <a:cs typeface="Times New Roman" panose="02020603050405020304" pitchFamily="18" charset="0"/>
                        </a:rPr>
                        <a:t>CWA test data</a:t>
                      </a:r>
                      <a:endParaRPr lang="en-US" sz="15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extLst>
                  <a:ext uri="{0D108BD9-81ED-4DB2-BD59-A6C34878D82A}">
                    <a16:rowId xmlns:a16="http://schemas.microsoft.com/office/drawing/2014/main" val="3538603638"/>
                  </a:ext>
                </a:extLst>
              </a:tr>
              <a:tr h="621620">
                <a:tc>
                  <a:txBody>
                    <a:bodyPr/>
                    <a:lstStyle/>
                    <a:p>
                      <a:pPr algn="just" rtl="1">
                        <a:spcAft>
                          <a:spcPts val="800"/>
                        </a:spcAft>
                      </a:pPr>
                      <a:r>
                        <a:rPr lang="en-US" sz="1500" b="1" dirty="0">
                          <a:solidFill>
                            <a:schemeClr val="tx1"/>
                          </a:solidFill>
                          <a:effectLst/>
                          <a:latin typeface="Times New Roman" panose="02020603050405020304" pitchFamily="18" charset="0"/>
                          <a:cs typeface="Times New Roman" panose="02020603050405020304" pitchFamily="18" charset="0"/>
                        </a:rPr>
                        <a:t>Decision Tree</a:t>
                      </a:r>
                      <a:endParaRPr lang="en-US" sz="15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tc>
                  <a:txBody>
                    <a:bodyPr/>
                    <a:lstStyle/>
                    <a:p>
                      <a:pPr algn="just" rtl="0">
                        <a:spcAft>
                          <a:spcPts val="800"/>
                        </a:spcAft>
                      </a:pPr>
                      <a:r>
                        <a:rPr lang="en-US" sz="1500" b="1" dirty="0">
                          <a:effectLst/>
                          <a:latin typeface="Times New Roman" panose="02020603050405020304" pitchFamily="18" charset="0"/>
                          <a:cs typeface="Times New Roman" panose="02020603050405020304" pitchFamily="18" charset="0"/>
                        </a:rPr>
                        <a:t>0.</a:t>
                      </a:r>
                      <a:r>
                        <a:rPr lang="ar-IQ" sz="1500" b="1" dirty="0">
                          <a:effectLst/>
                          <a:latin typeface="Times New Roman" panose="02020603050405020304" pitchFamily="18" charset="0"/>
                          <a:cs typeface="Times New Roman" panose="02020603050405020304" pitchFamily="18" charset="0"/>
                        </a:rPr>
                        <a:t>6324</a:t>
                      </a:r>
                      <a:endParaRPr lang="en-US" sz="1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tc>
                  <a:txBody>
                    <a:bodyPr/>
                    <a:lstStyle/>
                    <a:p>
                      <a:pPr algn="just" rtl="1">
                        <a:spcAft>
                          <a:spcPts val="800"/>
                        </a:spcAft>
                      </a:pPr>
                      <a:r>
                        <a:rPr lang="ar-IQ" sz="1500" b="1" dirty="0">
                          <a:effectLst/>
                          <a:latin typeface="Times New Roman" panose="02020603050405020304" pitchFamily="18" charset="0"/>
                          <a:cs typeface="Times New Roman" panose="02020603050405020304" pitchFamily="18" charset="0"/>
                        </a:rPr>
                        <a:t>6652</a:t>
                      </a:r>
                      <a:r>
                        <a:rPr lang="en-US" sz="1500" b="1" dirty="0">
                          <a:effectLst/>
                          <a:latin typeface="Times New Roman" panose="02020603050405020304" pitchFamily="18" charset="0"/>
                          <a:cs typeface="Times New Roman" panose="02020603050405020304" pitchFamily="18" charset="0"/>
                        </a:rPr>
                        <a:t>0.</a:t>
                      </a:r>
                      <a:endParaRPr lang="en-US" sz="1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tc>
                  <a:txBody>
                    <a:bodyPr/>
                    <a:lstStyle/>
                    <a:p>
                      <a:pPr algn="just" rtl="1">
                        <a:spcAft>
                          <a:spcPts val="800"/>
                        </a:spcAft>
                      </a:pPr>
                      <a:r>
                        <a:rPr lang="ar-IQ" sz="1500" b="1" dirty="0">
                          <a:effectLst/>
                          <a:latin typeface="Times New Roman" panose="02020603050405020304" pitchFamily="18" charset="0"/>
                          <a:cs typeface="Times New Roman" panose="02020603050405020304" pitchFamily="18" charset="0"/>
                        </a:rPr>
                        <a:t>7122</a:t>
                      </a:r>
                      <a:r>
                        <a:rPr lang="en-US" sz="1500" b="1" dirty="0">
                          <a:effectLst/>
                          <a:latin typeface="Times New Roman" panose="02020603050405020304" pitchFamily="18" charset="0"/>
                          <a:cs typeface="Times New Roman" panose="02020603050405020304" pitchFamily="18" charset="0"/>
                        </a:rPr>
                        <a:t>0.</a:t>
                      </a:r>
                      <a:endParaRPr lang="en-US" sz="1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tc>
                  <a:txBody>
                    <a:bodyPr/>
                    <a:lstStyle/>
                    <a:p>
                      <a:pPr algn="just" rtl="1">
                        <a:spcAft>
                          <a:spcPts val="800"/>
                        </a:spcAft>
                      </a:pPr>
                      <a:r>
                        <a:rPr lang="ar-IQ" sz="1500" b="1" dirty="0">
                          <a:effectLst/>
                          <a:latin typeface="Times New Roman" panose="02020603050405020304" pitchFamily="18" charset="0"/>
                          <a:cs typeface="Times New Roman" panose="02020603050405020304" pitchFamily="18" charset="0"/>
                        </a:rPr>
                        <a:t>7011</a:t>
                      </a:r>
                      <a:r>
                        <a:rPr lang="en-US" sz="1500" b="1" dirty="0">
                          <a:effectLst/>
                          <a:latin typeface="Times New Roman" panose="02020603050405020304" pitchFamily="18" charset="0"/>
                          <a:cs typeface="Times New Roman" panose="02020603050405020304" pitchFamily="18" charset="0"/>
                        </a:rPr>
                        <a:t>0.</a:t>
                      </a:r>
                      <a:endParaRPr lang="en-US" sz="1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tc>
                  <a:txBody>
                    <a:bodyPr/>
                    <a:lstStyle/>
                    <a:p>
                      <a:pPr algn="just" rtl="1">
                        <a:spcAft>
                          <a:spcPts val="800"/>
                        </a:spcAft>
                      </a:pPr>
                      <a:r>
                        <a:rPr lang="ar-IQ" sz="1500" b="1" dirty="0">
                          <a:effectLst/>
                          <a:latin typeface="Times New Roman" panose="02020603050405020304" pitchFamily="18" charset="0"/>
                          <a:cs typeface="Times New Roman" panose="02020603050405020304" pitchFamily="18" charset="0"/>
                        </a:rPr>
                        <a:t>6822</a:t>
                      </a:r>
                      <a:r>
                        <a:rPr lang="en-US" sz="1500" b="1" dirty="0">
                          <a:effectLst/>
                          <a:latin typeface="Times New Roman" panose="02020603050405020304" pitchFamily="18" charset="0"/>
                          <a:cs typeface="Times New Roman" panose="02020603050405020304" pitchFamily="18" charset="0"/>
                        </a:rPr>
                        <a:t>0.</a:t>
                      </a:r>
                      <a:endParaRPr lang="en-US" sz="1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tc>
                  <a:txBody>
                    <a:bodyPr/>
                    <a:lstStyle/>
                    <a:p>
                      <a:pPr algn="just" rtl="1">
                        <a:spcAft>
                          <a:spcPts val="800"/>
                        </a:spcAft>
                      </a:pPr>
                      <a:r>
                        <a:rPr lang="ar-IQ" sz="1500" b="1" dirty="0">
                          <a:effectLst/>
                          <a:latin typeface="Times New Roman" panose="02020603050405020304" pitchFamily="18" charset="0"/>
                          <a:cs typeface="Times New Roman" panose="02020603050405020304" pitchFamily="18" charset="0"/>
                        </a:rPr>
                        <a:t>66320</a:t>
                      </a:r>
                      <a:r>
                        <a:rPr lang="en-US" sz="1500" b="1" dirty="0">
                          <a:effectLst/>
                          <a:latin typeface="Times New Roman" panose="02020603050405020304" pitchFamily="18" charset="0"/>
                          <a:cs typeface="Times New Roman" panose="02020603050405020304" pitchFamily="18" charset="0"/>
                        </a:rPr>
                        <a:t>0.</a:t>
                      </a:r>
                      <a:endParaRPr lang="en-US" sz="1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tc>
                  <a:txBody>
                    <a:bodyPr/>
                    <a:lstStyle/>
                    <a:p>
                      <a:pPr algn="just" rtl="1">
                        <a:spcAft>
                          <a:spcPts val="800"/>
                        </a:spcAft>
                      </a:pPr>
                      <a:r>
                        <a:rPr lang="ar-IQ" sz="1500" b="1" dirty="0">
                          <a:effectLst/>
                          <a:latin typeface="Times New Roman" panose="02020603050405020304" pitchFamily="18" charset="0"/>
                          <a:cs typeface="Times New Roman" panose="02020603050405020304" pitchFamily="18" charset="0"/>
                        </a:rPr>
                        <a:t>6154</a:t>
                      </a:r>
                      <a:r>
                        <a:rPr lang="en-US" sz="1500" b="1" dirty="0">
                          <a:effectLst/>
                          <a:latin typeface="Times New Roman" panose="02020603050405020304" pitchFamily="18" charset="0"/>
                          <a:cs typeface="Times New Roman" panose="02020603050405020304" pitchFamily="18" charset="0"/>
                        </a:rPr>
                        <a:t>0.</a:t>
                      </a:r>
                      <a:endParaRPr lang="en-US" sz="1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tc>
                  <a:txBody>
                    <a:bodyPr/>
                    <a:lstStyle/>
                    <a:p>
                      <a:pPr algn="just" rtl="1">
                        <a:spcAft>
                          <a:spcPts val="800"/>
                        </a:spcAft>
                      </a:pPr>
                      <a:r>
                        <a:rPr lang="ar-BH" sz="1500" b="1" dirty="0">
                          <a:effectLst/>
                          <a:latin typeface="Times New Roman" panose="02020603050405020304" pitchFamily="18" charset="0"/>
                          <a:cs typeface="Times New Roman" panose="02020603050405020304" pitchFamily="18" charset="0"/>
                        </a:rPr>
                        <a:t>6301</a:t>
                      </a:r>
                      <a:r>
                        <a:rPr lang="en-US" sz="1500" b="1" dirty="0">
                          <a:effectLst/>
                          <a:latin typeface="Times New Roman" panose="02020603050405020304" pitchFamily="18" charset="0"/>
                          <a:cs typeface="Times New Roman" panose="02020603050405020304" pitchFamily="18" charset="0"/>
                        </a:rPr>
                        <a:t>0.</a:t>
                      </a:r>
                      <a:endParaRPr lang="en-US" sz="1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extLst>
                  <a:ext uri="{0D108BD9-81ED-4DB2-BD59-A6C34878D82A}">
                    <a16:rowId xmlns:a16="http://schemas.microsoft.com/office/drawing/2014/main" val="216710914"/>
                  </a:ext>
                </a:extLst>
              </a:tr>
              <a:tr h="621620">
                <a:tc>
                  <a:txBody>
                    <a:bodyPr/>
                    <a:lstStyle/>
                    <a:p>
                      <a:pPr algn="just" rtl="1">
                        <a:spcAft>
                          <a:spcPts val="800"/>
                        </a:spcAft>
                      </a:pPr>
                      <a:r>
                        <a:rPr lang="en-US" sz="1500" b="1" dirty="0">
                          <a:solidFill>
                            <a:schemeClr val="tx1"/>
                          </a:solidFill>
                          <a:effectLst/>
                          <a:latin typeface="Times New Roman" panose="02020603050405020304" pitchFamily="18" charset="0"/>
                          <a:cs typeface="Times New Roman" panose="02020603050405020304" pitchFamily="18" charset="0"/>
                        </a:rPr>
                        <a:t>Random Forest</a:t>
                      </a:r>
                      <a:endParaRPr lang="en-US" sz="15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tc>
                  <a:txBody>
                    <a:bodyPr/>
                    <a:lstStyle/>
                    <a:p>
                      <a:pPr algn="just" rtl="1">
                        <a:spcAft>
                          <a:spcPts val="800"/>
                        </a:spcAft>
                      </a:pPr>
                      <a:r>
                        <a:rPr lang="ar-IQ" sz="1500" b="1" dirty="0">
                          <a:effectLst/>
                          <a:latin typeface="Times New Roman" panose="02020603050405020304" pitchFamily="18" charset="0"/>
                          <a:cs typeface="Times New Roman" panose="02020603050405020304" pitchFamily="18" charset="0"/>
                        </a:rPr>
                        <a:t>6850</a:t>
                      </a:r>
                      <a:r>
                        <a:rPr lang="en-US" sz="1500" b="1" dirty="0">
                          <a:effectLst/>
                          <a:latin typeface="Times New Roman" panose="02020603050405020304" pitchFamily="18" charset="0"/>
                          <a:cs typeface="Times New Roman" panose="02020603050405020304" pitchFamily="18" charset="0"/>
                        </a:rPr>
                        <a:t>0.</a:t>
                      </a:r>
                      <a:endParaRPr lang="en-US" sz="1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tc>
                  <a:txBody>
                    <a:bodyPr/>
                    <a:lstStyle/>
                    <a:p>
                      <a:pPr algn="just" rtl="1">
                        <a:spcAft>
                          <a:spcPts val="800"/>
                        </a:spcAft>
                      </a:pPr>
                      <a:r>
                        <a:rPr lang="ar-IQ" sz="1500" b="1" dirty="0">
                          <a:effectLst/>
                          <a:latin typeface="Times New Roman" panose="02020603050405020304" pitchFamily="18" charset="0"/>
                          <a:cs typeface="Times New Roman" panose="02020603050405020304" pitchFamily="18" charset="0"/>
                        </a:rPr>
                        <a:t>6786</a:t>
                      </a:r>
                      <a:r>
                        <a:rPr lang="en-US" sz="1500" b="1" dirty="0">
                          <a:effectLst/>
                          <a:latin typeface="Times New Roman" panose="02020603050405020304" pitchFamily="18" charset="0"/>
                          <a:cs typeface="Times New Roman" panose="02020603050405020304" pitchFamily="18" charset="0"/>
                        </a:rPr>
                        <a:t>0.</a:t>
                      </a:r>
                      <a:endParaRPr lang="en-US" sz="1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tc>
                  <a:txBody>
                    <a:bodyPr/>
                    <a:lstStyle/>
                    <a:p>
                      <a:pPr algn="just" rtl="1">
                        <a:spcAft>
                          <a:spcPts val="800"/>
                        </a:spcAft>
                      </a:pPr>
                      <a:r>
                        <a:rPr lang="ar-BH" sz="1500" b="1" dirty="0">
                          <a:effectLst/>
                          <a:latin typeface="Times New Roman" panose="02020603050405020304" pitchFamily="18" charset="0"/>
                          <a:cs typeface="Times New Roman" panose="02020603050405020304" pitchFamily="18" charset="0"/>
                        </a:rPr>
                        <a:t>6987</a:t>
                      </a:r>
                      <a:r>
                        <a:rPr lang="en-US" sz="1500" b="1" dirty="0">
                          <a:effectLst/>
                          <a:latin typeface="Times New Roman" panose="02020603050405020304" pitchFamily="18" charset="0"/>
                          <a:cs typeface="Times New Roman" panose="02020603050405020304" pitchFamily="18" charset="0"/>
                        </a:rPr>
                        <a:t>0.</a:t>
                      </a:r>
                      <a:endParaRPr lang="en-US" sz="1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tc>
                  <a:txBody>
                    <a:bodyPr/>
                    <a:lstStyle/>
                    <a:p>
                      <a:pPr algn="just" rtl="1">
                        <a:spcAft>
                          <a:spcPts val="800"/>
                        </a:spcAft>
                      </a:pPr>
                      <a:r>
                        <a:rPr lang="ar-BH" sz="1500" b="1" dirty="0">
                          <a:effectLst/>
                          <a:latin typeface="Times New Roman" panose="02020603050405020304" pitchFamily="18" charset="0"/>
                          <a:cs typeface="Times New Roman" panose="02020603050405020304" pitchFamily="18" charset="0"/>
                        </a:rPr>
                        <a:t>7065</a:t>
                      </a:r>
                      <a:r>
                        <a:rPr lang="en-US" sz="1500" b="1" dirty="0">
                          <a:effectLst/>
                          <a:latin typeface="Times New Roman" panose="02020603050405020304" pitchFamily="18" charset="0"/>
                          <a:cs typeface="Times New Roman" panose="02020603050405020304" pitchFamily="18" charset="0"/>
                        </a:rPr>
                        <a:t>0.</a:t>
                      </a:r>
                      <a:endParaRPr lang="en-US" sz="1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tc>
                  <a:txBody>
                    <a:bodyPr/>
                    <a:lstStyle/>
                    <a:p>
                      <a:pPr algn="just" rtl="1">
                        <a:spcAft>
                          <a:spcPts val="800"/>
                        </a:spcAft>
                      </a:pPr>
                      <a:r>
                        <a:rPr lang="ar-BH" sz="1500" b="1" dirty="0">
                          <a:effectLst/>
                          <a:latin typeface="Times New Roman" panose="02020603050405020304" pitchFamily="18" charset="0"/>
                          <a:cs typeface="Times New Roman" panose="02020603050405020304" pitchFamily="18" charset="0"/>
                        </a:rPr>
                        <a:t>6458</a:t>
                      </a:r>
                      <a:r>
                        <a:rPr lang="en-US" sz="1500" b="1" dirty="0">
                          <a:effectLst/>
                          <a:latin typeface="Times New Roman" panose="02020603050405020304" pitchFamily="18" charset="0"/>
                          <a:cs typeface="Times New Roman" panose="02020603050405020304" pitchFamily="18" charset="0"/>
                        </a:rPr>
                        <a:t>0.</a:t>
                      </a:r>
                      <a:endParaRPr lang="en-US" sz="1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tc>
                  <a:txBody>
                    <a:bodyPr/>
                    <a:lstStyle/>
                    <a:p>
                      <a:pPr algn="just" rtl="1">
                        <a:spcAft>
                          <a:spcPts val="800"/>
                        </a:spcAft>
                      </a:pPr>
                      <a:r>
                        <a:rPr lang="ar-IQ" sz="1500" b="1" dirty="0">
                          <a:effectLst/>
                          <a:latin typeface="Times New Roman" panose="02020603050405020304" pitchFamily="18" charset="0"/>
                          <a:cs typeface="Times New Roman" panose="02020603050405020304" pitchFamily="18" charset="0"/>
                        </a:rPr>
                        <a:t>6770</a:t>
                      </a:r>
                      <a:r>
                        <a:rPr lang="en-US" sz="1500" b="1" dirty="0">
                          <a:effectLst/>
                          <a:latin typeface="Times New Roman" panose="02020603050405020304" pitchFamily="18" charset="0"/>
                          <a:cs typeface="Times New Roman" panose="02020603050405020304" pitchFamily="18" charset="0"/>
                        </a:rPr>
                        <a:t>0.</a:t>
                      </a:r>
                      <a:endParaRPr lang="en-US" sz="1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tc>
                  <a:txBody>
                    <a:bodyPr/>
                    <a:lstStyle/>
                    <a:p>
                      <a:pPr algn="just" rtl="1">
                        <a:spcAft>
                          <a:spcPts val="800"/>
                        </a:spcAft>
                      </a:pPr>
                      <a:r>
                        <a:rPr lang="ar-IQ" sz="1500" b="1" dirty="0">
                          <a:effectLst/>
                          <a:latin typeface="Times New Roman" panose="02020603050405020304" pitchFamily="18" charset="0"/>
                          <a:cs typeface="Times New Roman" panose="02020603050405020304" pitchFamily="18" charset="0"/>
                        </a:rPr>
                        <a:t>6752</a:t>
                      </a:r>
                      <a:r>
                        <a:rPr lang="en-US" sz="1500" b="1" dirty="0">
                          <a:effectLst/>
                          <a:latin typeface="Times New Roman" panose="02020603050405020304" pitchFamily="18" charset="0"/>
                          <a:cs typeface="Times New Roman" panose="02020603050405020304" pitchFamily="18" charset="0"/>
                        </a:rPr>
                        <a:t>0.</a:t>
                      </a:r>
                      <a:endParaRPr lang="en-US" sz="1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tc>
                  <a:txBody>
                    <a:bodyPr/>
                    <a:lstStyle/>
                    <a:p>
                      <a:pPr algn="just" rtl="1">
                        <a:spcAft>
                          <a:spcPts val="800"/>
                        </a:spcAft>
                      </a:pPr>
                      <a:r>
                        <a:rPr lang="ar-BH" sz="1500" b="1" dirty="0">
                          <a:effectLst/>
                          <a:latin typeface="Times New Roman" panose="02020603050405020304" pitchFamily="18" charset="0"/>
                          <a:cs typeface="Times New Roman" panose="02020603050405020304" pitchFamily="18" charset="0"/>
                        </a:rPr>
                        <a:t>6553</a:t>
                      </a:r>
                      <a:r>
                        <a:rPr lang="en-US" sz="1500" b="1" dirty="0">
                          <a:effectLst/>
                          <a:latin typeface="Times New Roman" panose="02020603050405020304" pitchFamily="18" charset="0"/>
                          <a:cs typeface="Times New Roman" panose="02020603050405020304" pitchFamily="18" charset="0"/>
                        </a:rPr>
                        <a:t>0.</a:t>
                      </a:r>
                      <a:endParaRPr lang="en-US" sz="1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extLst>
                  <a:ext uri="{0D108BD9-81ED-4DB2-BD59-A6C34878D82A}">
                    <a16:rowId xmlns:a16="http://schemas.microsoft.com/office/drawing/2014/main" val="2030184946"/>
                  </a:ext>
                </a:extLst>
              </a:tr>
              <a:tr h="725223">
                <a:tc>
                  <a:txBody>
                    <a:bodyPr/>
                    <a:lstStyle/>
                    <a:p>
                      <a:pPr algn="just" rtl="1">
                        <a:spcAft>
                          <a:spcPts val="800"/>
                        </a:spcAft>
                      </a:pPr>
                      <a:r>
                        <a:rPr lang="en-US" sz="1500" b="1" dirty="0">
                          <a:solidFill>
                            <a:schemeClr val="tx1"/>
                          </a:solidFill>
                          <a:effectLst/>
                          <a:latin typeface="Times New Roman" panose="02020603050405020304" pitchFamily="18" charset="0"/>
                          <a:cs typeface="Times New Roman" panose="02020603050405020304" pitchFamily="18" charset="0"/>
                        </a:rPr>
                        <a:t>MLP</a:t>
                      </a:r>
                      <a:endParaRPr lang="en-US" sz="15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tc>
                  <a:txBody>
                    <a:bodyPr/>
                    <a:lstStyle/>
                    <a:p>
                      <a:pPr algn="just" rtl="1">
                        <a:spcAft>
                          <a:spcPts val="800"/>
                        </a:spcAft>
                      </a:pPr>
                      <a:r>
                        <a:rPr lang="ar-BH" sz="1500" b="1" dirty="0">
                          <a:effectLst/>
                          <a:latin typeface="Times New Roman" panose="02020603050405020304" pitchFamily="18" charset="0"/>
                          <a:cs typeface="Times New Roman" panose="02020603050405020304" pitchFamily="18" charset="0"/>
                        </a:rPr>
                        <a:t>77721</a:t>
                      </a:r>
                      <a:r>
                        <a:rPr lang="en-US" sz="1500" b="1" dirty="0">
                          <a:effectLst/>
                          <a:latin typeface="Times New Roman" panose="02020603050405020304" pitchFamily="18" charset="0"/>
                          <a:cs typeface="Times New Roman" panose="02020603050405020304" pitchFamily="18" charset="0"/>
                        </a:rPr>
                        <a:t>0.</a:t>
                      </a:r>
                      <a:endParaRPr lang="en-US" sz="1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tc>
                  <a:txBody>
                    <a:bodyPr/>
                    <a:lstStyle/>
                    <a:p>
                      <a:pPr algn="just" rtl="1">
                        <a:spcAft>
                          <a:spcPts val="800"/>
                        </a:spcAft>
                      </a:pPr>
                      <a:r>
                        <a:rPr lang="ar-IQ" sz="1500" b="1" dirty="0">
                          <a:effectLst/>
                          <a:latin typeface="Times New Roman" panose="02020603050405020304" pitchFamily="18" charset="0"/>
                          <a:cs typeface="Times New Roman" panose="02020603050405020304" pitchFamily="18" charset="0"/>
                        </a:rPr>
                        <a:t>7098</a:t>
                      </a:r>
                      <a:r>
                        <a:rPr lang="en-US" sz="1500" b="1" dirty="0">
                          <a:effectLst/>
                          <a:latin typeface="Times New Roman" panose="02020603050405020304" pitchFamily="18" charset="0"/>
                          <a:cs typeface="Times New Roman" panose="02020603050405020304" pitchFamily="18" charset="0"/>
                        </a:rPr>
                        <a:t>0.</a:t>
                      </a:r>
                      <a:endParaRPr lang="en-US" sz="1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tc>
                  <a:txBody>
                    <a:bodyPr/>
                    <a:lstStyle/>
                    <a:p>
                      <a:pPr algn="just" rtl="1">
                        <a:spcAft>
                          <a:spcPts val="800"/>
                        </a:spcAft>
                      </a:pPr>
                      <a:r>
                        <a:rPr lang="ar-IQ" sz="1500" b="1" dirty="0">
                          <a:effectLst/>
                          <a:latin typeface="Times New Roman" panose="02020603050405020304" pitchFamily="18" charset="0"/>
                          <a:cs typeface="Times New Roman" panose="02020603050405020304" pitchFamily="18" charset="0"/>
                        </a:rPr>
                        <a:t>7368</a:t>
                      </a:r>
                      <a:r>
                        <a:rPr lang="en-US" sz="1500" b="1" dirty="0">
                          <a:effectLst/>
                          <a:latin typeface="Times New Roman" panose="02020603050405020304" pitchFamily="18" charset="0"/>
                          <a:cs typeface="Times New Roman" panose="02020603050405020304" pitchFamily="18" charset="0"/>
                        </a:rPr>
                        <a:t>0.</a:t>
                      </a:r>
                      <a:endParaRPr lang="en-US" sz="1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tc>
                  <a:txBody>
                    <a:bodyPr/>
                    <a:lstStyle/>
                    <a:p>
                      <a:pPr algn="just" rtl="1">
                        <a:spcAft>
                          <a:spcPts val="800"/>
                        </a:spcAft>
                      </a:pPr>
                      <a:r>
                        <a:rPr lang="ar-BH" sz="1500" b="1" dirty="0">
                          <a:effectLst/>
                          <a:latin typeface="Times New Roman" panose="02020603050405020304" pitchFamily="18" charset="0"/>
                          <a:cs typeface="Times New Roman" panose="02020603050405020304" pitchFamily="18" charset="0"/>
                        </a:rPr>
                        <a:t>7184/0</a:t>
                      </a:r>
                      <a:r>
                        <a:rPr lang="en-US" sz="1500" b="1" dirty="0">
                          <a:effectLst/>
                          <a:latin typeface="Times New Roman" panose="02020603050405020304" pitchFamily="18" charset="0"/>
                          <a:cs typeface="Times New Roman" panose="02020603050405020304" pitchFamily="18" charset="0"/>
                        </a:rPr>
                        <a:t>0.</a:t>
                      </a:r>
                      <a:endParaRPr lang="en-US" sz="1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tc>
                  <a:txBody>
                    <a:bodyPr/>
                    <a:lstStyle/>
                    <a:p>
                      <a:pPr algn="just" rtl="1">
                        <a:spcAft>
                          <a:spcPts val="800"/>
                        </a:spcAft>
                      </a:pPr>
                      <a:r>
                        <a:rPr lang="ar-BH" sz="1500" b="1" dirty="0">
                          <a:effectLst/>
                          <a:latin typeface="Times New Roman" panose="02020603050405020304" pitchFamily="18" charset="0"/>
                          <a:cs typeface="Times New Roman" panose="02020603050405020304" pitchFamily="18" charset="0"/>
                        </a:rPr>
                        <a:t>7650</a:t>
                      </a:r>
                      <a:r>
                        <a:rPr lang="en-US" sz="1500" b="1" dirty="0">
                          <a:effectLst/>
                          <a:latin typeface="Times New Roman" panose="02020603050405020304" pitchFamily="18" charset="0"/>
                          <a:cs typeface="Times New Roman" panose="02020603050405020304" pitchFamily="18" charset="0"/>
                        </a:rPr>
                        <a:t>0.</a:t>
                      </a:r>
                      <a:endParaRPr lang="en-US" sz="1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tc>
                  <a:txBody>
                    <a:bodyPr/>
                    <a:lstStyle/>
                    <a:p>
                      <a:pPr algn="just" rtl="1">
                        <a:spcAft>
                          <a:spcPts val="800"/>
                        </a:spcAft>
                      </a:pPr>
                      <a:r>
                        <a:rPr lang="ar-IQ" sz="1500" b="1" dirty="0">
                          <a:effectLst/>
                          <a:latin typeface="Times New Roman" panose="02020603050405020304" pitchFamily="18" charset="0"/>
                          <a:cs typeface="Times New Roman" panose="02020603050405020304" pitchFamily="18" charset="0"/>
                        </a:rPr>
                        <a:t>0</a:t>
                      </a:r>
                      <a:r>
                        <a:rPr lang="ar-BH" sz="1500" b="1" dirty="0">
                          <a:effectLst/>
                          <a:latin typeface="Times New Roman" panose="02020603050405020304" pitchFamily="18" charset="0"/>
                          <a:cs typeface="Times New Roman" panose="02020603050405020304" pitchFamily="18" charset="0"/>
                        </a:rPr>
                        <a:t>7092</a:t>
                      </a:r>
                      <a:r>
                        <a:rPr lang="en-US" sz="1500" b="1" dirty="0">
                          <a:effectLst/>
                          <a:latin typeface="Times New Roman" panose="02020603050405020304" pitchFamily="18" charset="0"/>
                          <a:cs typeface="Times New Roman" panose="02020603050405020304" pitchFamily="18" charset="0"/>
                        </a:rPr>
                        <a:t>0.</a:t>
                      </a:r>
                      <a:endParaRPr lang="en-US" sz="1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tc>
                  <a:txBody>
                    <a:bodyPr/>
                    <a:lstStyle/>
                    <a:p>
                      <a:pPr algn="just" rtl="1">
                        <a:spcAft>
                          <a:spcPts val="800"/>
                        </a:spcAft>
                      </a:pPr>
                      <a:r>
                        <a:rPr lang="ar-IQ" sz="1500" b="1" dirty="0">
                          <a:effectLst/>
                          <a:latin typeface="Times New Roman" panose="02020603050405020304" pitchFamily="18" charset="0"/>
                          <a:cs typeface="Times New Roman" panose="02020603050405020304" pitchFamily="18" charset="0"/>
                        </a:rPr>
                        <a:t>6898</a:t>
                      </a:r>
                      <a:r>
                        <a:rPr lang="en-US" sz="1500" b="1" dirty="0">
                          <a:effectLst/>
                          <a:latin typeface="Times New Roman" panose="02020603050405020304" pitchFamily="18" charset="0"/>
                          <a:cs typeface="Times New Roman" panose="02020603050405020304" pitchFamily="18" charset="0"/>
                        </a:rPr>
                        <a:t>0.</a:t>
                      </a:r>
                      <a:endParaRPr lang="en-US" sz="1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tc>
                  <a:txBody>
                    <a:bodyPr/>
                    <a:lstStyle/>
                    <a:p>
                      <a:pPr algn="just" rtl="1">
                        <a:spcAft>
                          <a:spcPts val="800"/>
                        </a:spcAft>
                      </a:pPr>
                      <a:r>
                        <a:rPr lang="ar-IQ" sz="1500" b="1" dirty="0">
                          <a:effectLst/>
                          <a:latin typeface="Times New Roman" panose="02020603050405020304" pitchFamily="18" charset="0"/>
                          <a:cs typeface="Times New Roman" panose="02020603050405020304" pitchFamily="18" charset="0"/>
                        </a:rPr>
                        <a:t>6982</a:t>
                      </a:r>
                      <a:r>
                        <a:rPr lang="en-US" sz="1500" b="1" dirty="0">
                          <a:effectLst/>
                          <a:latin typeface="Times New Roman" panose="02020603050405020304" pitchFamily="18" charset="0"/>
                          <a:cs typeface="Times New Roman" panose="02020603050405020304" pitchFamily="18" charset="0"/>
                        </a:rPr>
                        <a:t>0.</a:t>
                      </a:r>
                      <a:endParaRPr lang="en-US" sz="1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tc>
                <a:extLst>
                  <a:ext uri="{0D108BD9-81ED-4DB2-BD59-A6C34878D82A}">
                    <a16:rowId xmlns:a16="http://schemas.microsoft.com/office/drawing/2014/main" val="3966421771"/>
                  </a:ext>
                </a:extLst>
              </a:tr>
              <a:tr h="621620">
                <a:tc>
                  <a:txBody>
                    <a:bodyPr/>
                    <a:lstStyle/>
                    <a:p>
                      <a:pPr algn="just" rtl="1">
                        <a:spcAft>
                          <a:spcPts val="800"/>
                        </a:spcAft>
                      </a:pPr>
                      <a:r>
                        <a:rPr lang="en-US" sz="1800" b="1" dirty="0">
                          <a:solidFill>
                            <a:srgbClr val="FF0000"/>
                          </a:solidFill>
                          <a:effectLst/>
                          <a:latin typeface="Times New Roman" panose="02020603050405020304" pitchFamily="18" charset="0"/>
                          <a:cs typeface="Times New Roman" panose="02020603050405020304" pitchFamily="18" charset="0"/>
                        </a:rPr>
                        <a:t>LSTM</a:t>
                      </a:r>
                      <a:endPar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solidFill>
                      <a:schemeClr val="accent4">
                        <a:lumMod val="60000"/>
                        <a:lumOff val="40000"/>
                      </a:schemeClr>
                    </a:solidFill>
                  </a:tcPr>
                </a:tc>
                <a:tc>
                  <a:txBody>
                    <a:bodyPr/>
                    <a:lstStyle/>
                    <a:p>
                      <a:pPr algn="just" rtl="1">
                        <a:spcAft>
                          <a:spcPts val="800"/>
                        </a:spcAft>
                      </a:pPr>
                      <a:r>
                        <a:rPr lang="ar-IQ" sz="1800" b="1" dirty="0">
                          <a:effectLst/>
                          <a:latin typeface="Times New Roman" panose="02020603050405020304" pitchFamily="18" charset="0"/>
                          <a:cs typeface="Times New Roman" panose="02020603050405020304" pitchFamily="18" charset="0"/>
                        </a:rPr>
                        <a:t>89230</a:t>
                      </a:r>
                      <a:r>
                        <a:rPr lang="en-US" sz="1800" b="1" dirty="0">
                          <a:effectLst/>
                          <a:latin typeface="Times New Roman" panose="02020603050405020304" pitchFamily="18" charset="0"/>
                          <a:cs typeface="Times New Roman" panose="02020603050405020304" pitchFamily="18" charset="0"/>
                        </a:rPr>
                        <a:t>0.</a:t>
                      </a:r>
                      <a:endPar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solidFill>
                      <a:schemeClr val="accent4">
                        <a:lumMod val="60000"/>
                        <a:lumOff val="40000"/>
                      </a:schemeClr>
                    </a:solidFill>
                  </a:tcPr>
                </a:tc>
                <a:tc>
                  <a:txBody>
                    <a:bodyPr/>
                    <a:lstStyle/>
                    <a:p>
                      <a:pPr algn="just" rtl="1">
                        <a:spcAft>
                          <a:spcPts val="800"/>
                        </a:spcAft>
                      </a:pPr>
                      <a:r>
                        <a:rPr lang="ar-IQ" sz="1800" b="1" dirty="0">
                          <a:solidFill>
                            <a:srgbClr val="FF0000"/>
                          </a:solidFill>
                          <a:effectLst/>
                          <a:latin typeface="Times New Roman" panose="02020603050405020304" pitchFamily="18" charset="0"/>
                          <a:cs typeface="Times New Roman" panose="02020603050405020304" pitchFamily="18" charset="0"/>
                        </a:rPr>
                        <a:t>8705</a:t>
                      </a:r>
                      <a:r>
                        <a:rPr lang="en-US" sz="1800" b="1" dirty="0">
                          <a:solidFill>
                            <a:srgbClr val="FF0000"/>
                          </a:solidFill>
                          <a:effectLst/>
                          <a:latin typeface="Times New Roman" panose="02020603050405020304" pitchFamily="18" charset="0"/>
                          <a:cs typeface="Times New Roman" panose="02020603050405020304" pitchFamily="18" charset="0"/>
                        </a:rPr>
                        <a:t>0.</a:t>
                      </a:r>
                      <a:endPar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solidFill>
                      <a:schemeClr val="accent4">
                        <a:lumMod val="60000"/>
                        <a:lumOff val="40000"/>
                      </a:schemeClr>
                    </a:solidFill>
                  </a:tcPr>
                </a:tc>
                <a:tc>
                  <a:txBody>
                    <a:bodyPr/>
                    <a:lstStyle/>
                    <a:p>
                      <a:pPr algn="just" rtl="1">
                        <a:spcAft>
                          <a:spcPts val="800"/>
                        </a:spcAft>
                      </a:pPr>
                      <a:r>
                        <a:rPr lang="ar-IQ" sz="1800" b="1" dirty="0">
                          <a:effectLst/>
                          <a:latin typeface="Times New Roman" panose="02020603050405020304" pitchFamily="18" charset="0"/>
                          <a:cs typeface="Times New Roman" panose="02020603050405020304" pitchFamily="18" charset="0"/>
                        </a:rPr>
                        <a:t>8889</a:t>
                      </a:r>
                      <a:r>
                        <a:rPr lang="en-US" sz="1800" b="1" dirty="0">
                          <a:effectLst/>
                          <a:latin typeface="Times New Roman" panose="02020603050405020304" pitchFamily="18" charset="0"/>
                          <a:cs typeface="Times New Roman" panose="02020603050405020304" pitchFamily="18" charset="0"/>
                        </a:rPr>
                        <a:t>0.</a:t>
                      </a:r>
                      <a:endPar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solidFill>
                      <a:schemeClr val="accent4">
                        <a:lumMod val="60000"/>
                        <a:lumOff val="40000"/>
                      </a:schemeClr>
                    </a:solidFill>
                  </a:tcPr>
                </a:tc>
                <a:tc>
                  <a:txBody>
                    <a:bodyPr/>
                    <a:lstStyle/>
                    <a:p>
                      <a:pPr algn="just" rtl="1">
                        <a:spcAft>
                          <a:spcPts val="800"/>
                        </a:spcAft>
                      </a:pPr>
                      <a:r>
                        <a:rPr lang="ar-IQ" sz="1800" b="1" dirty="0">
                          <a:solidFill>
                            <a:srgbClr val="FF0000"/>
                          </a:solidFill>
                          <a:effectLst/>
                          <a:latin typeface="Times New Roman" panose="02020603050405020304" pitchFamily="18" charset="0"/>
                          <a:cs typeface="Times New Roman" panose="02020603050405020304" pitchFamily="18" charset="0"/>
                        </a:rPr>
                        <a:t>901</a:t>
                      </a:r>
                      <a:r>
                        <a:rPr lang="en-US" sz="1800" b="1" dirty="0">
                          <a:solidFill>
                            <a:srgbClr val="FF0000"/>
                          </a:solidFill>
                          <a:effectLst/>
                          <a:latin typeface="Times New Roman" panose="02020603050405020304" pitchFamily="18" charset="0"/>
                          <a:cs typeface="Times New Roman" panose="02020603050405020304" pitchFamily="18" charset="0"/>
                        </a:rPr>
                        <a:t>0.</a:t>
                      </a:r>
                      <a:endPar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solidFill>
                      <a:schemeClr val="accent4">
                        <a:lumMod val="60000"/>
                        <a:lumOff val="40000"/>
                      </a:schemeClr>
                    </a:solidFill>
                  </a:tcPr>
                </a:tc>
                <a:tc>
                  <a:txBody>
                    <a:bodyPr/>
                    <a:lstStyle/>
                    <a:p>
                      <a:pPr algn="just" rtl="1">
                        <a:spcAft>
                          <a:spcPts val="800"/>
                        </a:spcAft>
                      </a:pPr>
                      <a:r>
                        <a:rPr lang="ar-BH" sz="1800" b="1" dirty="0">
                          <a:effectLst/>
                          <a:latin typeface="Times New Roman" panose="02020603050405020304" pitchFamily="18" charset="0"/>
                          <a:cs typeface="Times New Roman" panose="02020603050405020304" pitchFamily="18" charset="0"/>
                        </a:rPr>
                        <a:t>9427</a:t>
                      </a:r>
                      <a:r>
                        <a:rPr lang="en-US" sz="1800" b="1" dirty="0">
                          <a:effectLst/>
                          <a:latin typeface="Times New Roman" panose="02020603050405020304" pitchFamily="18" charset="0"/>
                          <a:cs typeface="Times New Roman" panose="02020603050405020304" pitchFamily="18" charset="0"/>
                        </a:rPr>
                        <a:t>0.</a:t>
                      </a:r>
                      <a:endPar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solidFill>
                      <a:schemeClr val="accent4">
                        <a:lumMod val="60000"/>
                        <a:lumOff val="40000"/>
                      </a:schemeClr>
                    </a:solidFill>
                  </a:tcPr>
                </a:tc>
                <a:tc>
                  <a:txBody>
                    <a:bodyPr/>
                    <a:lstStyle/>
                    <a:p>
                      <a:pPr algn="just" rtl="1">
                        <a:spcAft>
                          <a:spcPts val="800"/>
                        </a:spcAft>
                      </a:pPr>
                      <a:r>
                        <a:rPr lang="ar-IQ" sz="1800" b="1" dirty="0">
                          <a:solidFill>
                            <a:srgbClr val="FF0000"/>
                          </a:solidFill>
                          <a:effectLst/>
                          <a:latin typeface="Times New Roman" panose="02020603050405020304" pitchFamily="18" charset="0"/>
                          <a:cs typeface="Times New Roman" panose="02020603050405020304" pitchFamily="18" charset="0"/>
                        </a:rPr>
                        <a:t>9252</a:t>
                      </a:r>
                      <a:r>
                        <a:rPr lang="en-US" sz="1800" b="1" dirty="0">
                          <a:solidFill>
                            <a:srgbClr val="FF0000"/>
                          </a:solidFill>
                          <a:effectLst/>
                          <a:latin typeface="Times New Roman" panose="02020603050405020304" pitchFamily="18" charset="0"/>
                          <a:cs typeface="Times New Roman" panose="02020603050405020304" pitchFamily="18" charset="0"/>
                        </a:rPr>
                        <a:t>0.</a:t>
                      </a:r>
                      <a:endPar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solidFill>
                      <a:schemeClr val="accent4">
                        <a:lumMod val="60000"/>
                        <a:lumOff val="40000"/>
                      </a:schemeClr>
                    </a:solidFill>
                  </a:tcPr>
                </a:tc>
                <a:tc>
                  <a:txBody>
                    <a:bodyPr/>
                    <a:lstStyle/>
                    <a:p>
                      <a:pPr algn="just" rtl="1">
                        <a:spcAft>
                          <a:spcPts val="800"/>
                        </a:spcAft>
                      </a:pPr>
                      <a:r>
                        <a:rPr lang="ar-BH" sz="1800" b="1" dirty="0">
                          <a:effectLst/>
                          <a:latin typeface="Times New Roman" panose="02020603050405020304" pitchFamily="18" charset="0"/>
                          <a:cs typeface="Times New Roman" panose="02020603050405020304" pitchFamily="18" charset="0"/>
                        </a:rPr>
                        <a:t>8337</a:t>
                      </a:r>
                      <a:r>
                        <a:rPr lang="en-US" sz="1800" b="1" dirty="0">
                          <a:effectLst/>
                          <a:latin typeface="Times New Roman" panose="02020603050405020304" pitchFamily="18" charset="0"/>
                          <a:cs typeface="Times New Roman" panose="02020603050405020304" pitchFamily="18" charset="0"/>
                        </a:rPr>
                        <a:t>0.</a:t>
                      </a:r>
                      <a:endPar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621" marR="46621" marT="0" marB="0">
                    <a:solidFill>
                      <a:schemeClr val="accent4">
                        <a:lumMod val="60000"/>
                        <a:lumOff val="40000"/>
                      </a:schemeClr>
                    </a:solidFill>
                  </a:tcPr>
                </a:tc>
                <a:tc>
                  <a:txBody>
                    <a:bodyPr/>
                    <a:lstStyle/>
                    <a:p>
                      <a:pPr algn="just" rtl="1">
                        <a:spcAft>
                          <a:spcPts val="800"/>
                        </a:spcAft>
                      </a:pPr>
                      <a:r>
                        <a:rPr lang="ar-BH" sz="1800" b="1" dirty="0">
                          <a:solidFill>
                            <a:srgbClr val="FF0000"/>
                          </a:solidFill>
                          <a:effectLst/>
                          <a:latin typeface="Times New Roman" panose="02020603050405020304" pitchFamily="18" charset="0"/>
                          <a:cs typeface="Times New Roman" panose="02020603050405020304" pitchFamily="18" charset="0"/>
                        </a:rPr>
                        <a:t>8403</a:t>
                      </a:r>
                      <a:r>
                        <a:rPr lang="en-US" sz="1800" b="1" dirty="0">
                          <a:solidFill>
                            <a:srgbClr val="FF0000"/>
                          </a:solidFill>
                          <a:effectLst/>
                          <a:latin typeface="Times New Roman" panose="02020603050405020304" pitchFamily="18" charset="0"/>
                          <a:cs typeface="Times New Roman" panose="02020603050405020304" pitchFamily="18" charset="0"/>
                        </a:rPr>
                        <a:t>0.</a:t>
                      </a:r>
                    </a:p>
                  </a:txBody>
                  <a:tcPr marL="46621" marR="46621" marT="0" marB="0">
                    <a:solidFill>
                      <a:schemeClr val="accent4">
                        <a:lumMod val="60000"/>
                        <a:lumOff val="40000"/>
                      </a:schemeClr>
                    </a:solidFill>
                  </a:tcPr>
                </a:tc>
                <a:extLst>
                  <a:ext uri="{0D108BD9-81ED-4DB2-BD59-A6C34878D82A}">
                    <a16:rowId xmlns:a16="http://schemas.microsoft.com/office/drawing/2014/main" val="3206253557"/>
                  </a:ext>
                </a:extLst>
              </a:tr>
            </a:tbl>
          </a:graphicData>
        </a:graphic>
      </p:graphicFrame>
      <p:sp>
        <p:nvSpPr>
          <p:cNvPr id="64" name="Title 1">
            <a:extLst>
              <a:ext uri="{FF2B5EF4-FFF2-40B4-BE49-F238E27FC236}">
                <a16:creationId xmlns:a16="http://schemas.microsoft.com/office/drawing/2014/main" id="{A473F09C-D667-4365-A803-84612C63DD7C}"/>
              </a:ext>
            </a:extLst>
          </p:cNvPr>
          <p:cNvSpPr txBox="1">
            <a:spLocks/>
          </p:cNvSpPr>
          <p:nvPr/>
        </p:nvSpPr>
        <p:spPr>
          <a:xfrm>
            <a:off x="1298713" y="628420"/>
            <a:ext cx="8323513"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just" rtl="1"/>
            <a:r>
              <a:rPr lang="fa-IR" sz="2400" dirty="0">
                <a:solidFill>
                  <a:schemeClr val="bg1"/>
                </a:solidFill>
                <a:cs typeface="B Nazanin" panose="00000400000000000000" pitchFamily="2" charset="-78"/>
              </a:rPr>
              <a:t>تجزیه و تحلیل- مسأله بازه زمانی پیش بینی و بازه زمانی نگاه به گذشته </a:t>
            </a:r>
            <a:endParaRPr lang="en-US" sz="2400" dirty="0">
              <a:solidFill>
                <a:schemeClr val="bg1"/>
              </a:solidFill>
              <a:cs typeface="B Nazanin" panose="00000400000000000000" pitchFamily="2" charset="-78"/>
            </a:endParaRPr>
          </a:p>
          <a:p>
            <a:pPr algn="just" rtl="1"/>
            <a:endParaRPr lang="en-US" sz="2400" dirty="0">
              <a:solidFill>
                <a:schemeClr val="bg1"/>
              </a:solidFill>
              <a:cs typeface="B Nazanin" panose="00000400000000000000" pitchFamily="2" charset="-78"/>
            </a:endParaRPr>
          </a:p>
        </p:txBody>
      </p:sp>
      <p:sp>
        <p:nvSpPr>
          <p:cNvPr id="62" name="TextBox 61">
            <a:extLst>
              <a:ext uri="{FF2B5EF4-FFF2-40B4-BE49-F238E27FC236}">
                <a16:creationId xmlns:a16="http://schemas.microsoft.com/office/drawing/2014/main" id="{B80D34F8-A8FB-494F-B93E-644F6C664191}"/>
              </a:ext>
            </a:extLst>
          </p:cNvPr>
          <p:cNvSpPr txBox="1"/>
          <p:nvPr/>
        </p:nvSpPr>
        <p:spPr>
          <a:xfrm>
            <a:off x="423293" y="1525317"/>
            <a:ext cx="9198933" cy="1446550"/>
          </a:xfrm>
          <a:prstGeom prst="rect">
            <a:avLst/>
          </a:prstGeom>
          <a:solidFill>
            <a:schemeClr val="accent2">
              <a:lumMod val="60000"/>
              <a:lumOff val="40000"/>
            </a:schemeClr>
          </a:solidFill>
        </p:spPr>
        <p:txBody>
          <a:bodyPr wrap="square">
            <a:spAutoFit/>
          </a:bodyPr>
          <a:lstStyle/>
          <a:p>
            <a:pPr algn="just" rtl="1">
              <a:spcAft>
                <a:spcPts val="800"/>
              </a:spcAft>
            </a:pPr>
            <a:r>
              <a:rPr lang="ar-BH" sz="1800"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با توجه به این نتایج، می‌توان مشاهده کرد که استفاده از شبکه­عصبی­بازگشتی </a:t>
            </a:r>
            <a:r>
              <a:rPr lang="en-US" sz="1600"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LSTM</a:t>
            </a:r>
            <a:r>
              <a:rPr lang="ar-BH" sz="1800"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r>
              <a:rPr lang="fa-IR" sz="2500" b="1" dirty="0">
                <a:solidFill>
                  <a:srgbClr val="FF0000"/>
                </a:solidFill>
                <a:latin typeface="Times New Roman" panose="02020603050405020304" pitchFamily="18" charset="0"/>
                <a:ea typeface="Calibri" panose="020F0502020204030204" pitchFamily="34" charset="0"/>
                <a:cs typeface="B Nazanin" panose="00000400000000000000" pitchFamily="2" charset="-78"/>
              </a:rPr>
              <a:t>یک روش بهبود یافته (نه لزوما بهترین) </a:t>
            </a:r>
            <a:r>
              <a:rPr lang="fa-IR" b="1" dirty="0">
                <a:latin typeface="Times New Roman" panose="02020603050405020304" pitchFamily="18" charset="0"/>
                <a:ea typeface="Calibri" panose="020F0502020204030204" pitchFamily="34" charset="0"/>
                <a:cs typeface="B Nazanin" panose="00000400000000000000" pitchFamily="2" charset="-78"/>
              </a:rPr>
              <a:t>برای</a:t>
            </a:r>
            <a:r>
              <a:rPr lang="fa-IR" sz="2500" b="1" dirty="0">
                <a:solidFill>
                  <a:srgbClr val="FF0000"/>
                </a:solidFill>
                <a:latin typeface="Times New Roman" panose="02020603050405020304" pitchFamily="18" charset="0"/>
                <a:ea typeface="Calibri" panose="020F0502020204030204" pitchFamily="34" charset="0"/>
                <a:cs typeface="B Nazanin" panose="00000400000000000000" pitchFamily="2" charset="-78"/>
              </a:rPr>
              <a:t> </a:t>
            </a:r>
            <a:r>
              <a:rPr lang="ar-BH" sz="1800"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مدل‌سازی این داده‌ها است. این نتایج با دانش قبلی ما مبنی بر اینکه داده </a:t>
            </a:r>
            <a:r>
              <a:rPr lang="ar-BH" sz="2000" b="1" dirty="0">
                <a:solidFill>
                  <a:srgbClr val="FF0000"/>
                </a:solidFill>
                <a:effectLst/>
                <a:latin typeface="Times New Roman" panose="02020603050405020304" pitchFamily="18" charset="0"/>
                <a:ea typeface="Calibri" panose="020F0502020204030204" pitchFamily="34" charset="0"/>
                <a:cs typeface="B Nazanin" panose="00000400000000000000" pitchFamily="2" charset="-78"/>
              </a:rPr>
              <a:t>خاصیت سری زمانی </a:t>
            </a:r>
            <a:r>
              <a:rPr lang="ar-BH" sz="1800"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دارد منطبق است. چراکه شبکه عصبی چندلایه علیرغم قدرت بالایی که در بازنمایی اطلاعات دارد، نسبت به شاخص‌های بدست آمده برای </a:t>
            </a:r>
            <a:r>
              <a:rPr lang="en-US" sz="1800"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LSTM</a:t>
            </a:r>
            <a:r>
              <a:rPr lang="ar-BH" sz="1800"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خیلی ضعیف‌تر است</a:t>
            </a:r>
            <a:r>
              <a:rPr lang="fa-IR" sz="1800"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t>
            </a:r>
            <a:endParaRPr lang="en-US" sz="1800"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p:txBody>
      </p:sp>
    </p:spTree>
    <p:extLst>
      <p:ext uri="{BB962C8B-B14F-4D97-AF65-F5344CB8AC3E}">
        <p14:creationId xmlns:p14="http://schemas.microsoft.com/office/powerpoint/2010/main" val="620066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0BA6A-0B6C-479E-B090-1BC629B76A5A}"/>
              </a:ext>
            </a:extLst>
          </p:cNvPr>
          <p:cNvPicPr>
            <a:picLocks noChangeAspect="1"/>
          </p:cNvPicPr>
          <p:nvPr/>
        </p:nvPicPr>
        <p:blipFill>
          <a:blip r:embed="rId2"/>
          <a:stretch>
            <a:fillRect/>
          </a:stretch>
        </p:blipFill>
        <p:spPr>
          <a:xfrm>
            <a:off x="1" y="0"/>
            <a:ext cx="12192000" cy="1333500"/>
          </a:xfrm>
          <a:prstGeom prst="rect">
            <a:avLst/>
          </a:prstGeom>
        </p:spPr>
      </p:pic>
      <p:sp>
        <p:nvSpPr>
          <p:cNvPr id="4" name="Rectangle 3">
            <a:extLst>
              <a:ext uri="{FF2B5EF4-FFF2-40B4-BE49-F238E27FC236}">
                <a16:creationId xmlns:a16="http://schemas.microsoft.com/office/drawing/2014/main" id="{615F8799-B1B1-4370-91DF-38A740D987B4}"/>
              </a:ext>
            </a:extLst>
          </p:cNvPr>
          <p:cNvSpPr/>
          <p:nvPr/>
        </p:nvSpPr>
        <p:spPr>
          <a:xfrm>
            <a:off x="10719875" y="1333500"/>
            <a:ext cx="1379845" cy="5524500"/>
          </a:xfrm>
          <a:prstGeom prst="rect">
            <a:avLst/>
          </a:prstGeom>
          <a:solidFill>
            <a:srgbClr val="3D485D"/>
          </a:solidFill>
          <a:ln>
            <a:noFill/>
          </a:ln>
        </p:spPr>
        <p:style>
          <a:lnRef idx="2">
            <a:schemeClr val="accent3"/>
          </a:lnRef>
          <a:fillRef idx="1001">
            <a:schemeClr val="dk2"/>
          </a:fillRef>
          <a:effectRef idx="0">
            <a:schemeClr val="accent3"/>
          </a:effectRef>
          <a:fontRef idx="minor">
            <a:schemeClr val="dk1"/>
          </a:fontRef>
        </p:style>
        <p:txBody>
          <a:bodyPr rtlCol="0" anchor="ctr"/>
          <a:lstStyle/>
          <a:p>
            <a:pPr algn="ctr"/>
            <a:endParaRPr lang="en-US"/>
          </a:p>
        </p:txBody>
      </p:sp>
      <p:grpSp>
        <p:nvGrpSpPr>
          <p:cNvPr id="5" name="Group 4">
            <a:extLst>
              <a:ext uri="{FF2B5EF4-FFF2-40B4-BE49-F238E27FC236}">
                <a16:creationId xmlns:a16="http://schemas.microsoft.com/office/drawing/2014/main" id="{D97E788C-E5D1-4B31-98EC-164B705942CE}"/>
              </a:ext>
            </a:extLst>
          </p:cNvPr>
          <p:cNvGrpSpPr/>
          <p:nvPr/>
        </p:nvGrpSpPr>
        <p:grpSpPr>
          <a:xfrm rot="5400000">
            <a:off x="10738076" y="603648"/>
            <a:ext cx="731520" cy="2209885"/>
            <a:chOff x="906464" y="1800225"/>
            <a:chExt cx="1441449" cy="2470149"/>
          </a:xfrm>
          <a:gradFill>
            <a:gsLst>
              <a:gs pos="50000">
                <a:srgbClr val="39AEB5"/>
              </a:gs>
              <a:gs pos="0">
                <a:srgbClr val="39AEB5"/>
              </a:gs>
              <a:gs pos="100000">
                <a:srgbClr val="39AEB5"/>
              </a:gs>
            </a:gsLst>
            <a:lin ang="5400000" scaled="1"/>
          </a:gradFill>
        </p:grpSpPr>
        <p:sp>
          <p:nvSpPr>
            <p:cNvPr id="6" name="Freeform 153">
              <a:extLst>
                <a:ext uri="{FF2B5EF4-FFF2-40B4-BE49-F238E27FC236}">
                  <a16:creationId xmlns:a16="http://schemas.microsoft.com/office/drawing/2014/main" id="{3E19FBD6-3376-456E-AB8E-776C8592C77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2">
              <a:extLst>
                <a:ext uri="{FF2B5EF4-FFF2-40B4-BE49-F238E27FC236}">
                  <a16:creationId xmlns:a16="http://schemas.microsoft.com/office/drawing/2014/main" id="{C2D5B9C1-15FF-4BD9-B905-0B7A06FDAF32}"/>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8" name="Freeform 156">
              <a:extLst>
                <a:ext uri="{FF2B5EF4-FFF2-40B4-BE49-F238E27FC236}">
                  <a16:creationId xmlns:a16="http://schemas.microsoft.com/office/drawing/2014/main" id="{EFF48BDD-CF5C-4D5D-A93E-B015DB0897C5}"/>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8">
              <a:extLst>
                <a:ext uri="{FF2B5EF4-FFF2-40B4-BE49-F238E27FC236}">
                  <a16:creationId xmlns:a16="http://schemas.microsoft.com/office/drawing/2014/main" id="{6A45FEC6-CA35-4034-A345-27BE5697E0CB}"/>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0" name="Freeform 159">
              <a:extLst>
                <a:ext uri="{FF2B5EF4-FFF2-40B4-BE49-F238E27FC236}">
                  <a16:creationId xmlns:a16="http://schemas.microsoft.com/office/drawing/2014/main" id="{DACD4867-5330-44B8-9FB4-D0F93227AD7E}"/>
                </a:ext>
              </a:extLst>
            </p:cNvPr>
            <p:cNvSpPr>
              <a:spLocks/>
            </p:cNvSpPr>
            <p:nvPr/>
          </p:nvSpPr>
          <p:spPr bwMode="auto">
            <a:xfrm>
              <a:off x="906464" y="1800227"/>
              <a:ext cx="1317624"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234247A9-B69B-4C3E-BFD8-7F1830848B2E}"/>
              </a:ext>
            </a:extLst>
          </p:cNvPr>
          <p:cNvGrpSpPr/>
          <p:nvPr/>
        </p:nvGrpSpPr>
        <p:grpSpPr>
          <a:xfrm rot="5400000">
            <a:off x="10736486" y="1344184"/>
            <a:ext cx="731520" cy="2209885"/>
            <a:chOff x="906463" y="1800225"/>
            <a:chExt cx="1441450" cy="2470149"/>
          </a:xfrm>
          <a:gradFill>
            <a:gsLst>
              <a:gs pos="100000">
                <a:srgbClr val="39A4AC"/>
              </a:gs>
              <a:gs pos="0">
                <a:srgbClr val="39A4AC"/>
              </a:gs>
              <a:gs pos="50000">
                <a:srgbClr val="39A4AC"/>
              </a:gs>
            </a:gsLst>
            <a:lin ang="5400000" scaled="1"/>
          </a:gradFill>
        </p:grpSpPr>
        <p:sp>
          <p:nvSpPr>
            <p:cNvPr id="12" name="Freeform 153">
              <a:extLst>
                <a:ext uri="{FF2B5EF4-FFF2-40B4-BE49-F238E27FC236}">
                  <a16:creationId xmlns:a16="http://schemas.microsoft.com/office/drawing/2014/main" id="{3E5C3084-92A1-4929-B6B9-11AABBCD116E}"/>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2">
              <a:extLst>
                <a:ext uri="{FF2B5EF4-FFF2-40B4-BE49-F238E27FC236}">
                  <a16:creationId xmlns:a16="http://schemas.microsoft.com/office/drawing/2014/main" id="{B5F2BFCE-6B40-4F71-B3B0-2D7D7A574099}"/>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14" name="Freeform 156">
              <a:extLst>
                <a:ext uri="{FF2B5EF4-FFF2-40B4-BE49-F238E27FC236}">
                  <a16:creationId xmlns:a16="http://schemas.microsoft.com/office/drawing/2014/main" id="{EBDC1D9B-1518-4A8E-9191-2806833094DE}"/>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8">
              <a:extLst>
                <a:ext uri="{FF2B5EF4-FFF2-40B4-BE49-F238E27FC236}">
                  <a16:creationId xmlns:a16="http://schemas.microsoft.com/office/drawing/2014/main" id="{3975E609-519E-43FA-9FCC-080C8B0829E2}"/>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6" name="Freeform 159">
              <a:extLst>
                <a:ext uri="{FF2B5EF4-FFF2-40B4-BE49-F238E27FC236}">
                  <a16:creationId xmlns:a16="http://schemas.microsoft.com/office/drawing/2014/main" id="{7F3DA082-CC6C-47EB-A8EB-B25E715A71E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89D518D0-BCAB-4C0B-ABA3-FB6A5FF4DE16}"/>
              </a:ext>
            </a:extLst>
          </p:cNvPr>
          <p:cNvGrpSpPr/>
          <p:nvPr/>
        </p:nvGrpSpPr>
        <p:grpSpPr>
          <a:xfrm rot="5400000">
            <a:off x="10730671" y="2134613"/>
            <a:ext cx="731520" cy="2209885"/>
            <a:chOff x="906463" y="1800225"/>
            <a:chExt cx="1441450" cy="2470149"/>
          </a:xfrm>
          <a:gradFill>
            <a:gsLst>
              <a:gs pos="0">
                <a:srgbClr val="39AEB5"/>
              </a:gs>
              <a:gs pos="50000">
                <a:srgbClr val="39AEB5"/>
              </a:gs>
              <a:gs pos="100000">
                <a:srgbClr val="39AEB5"/>
              </a:gs>
            </a:gsLst>
            <a:lin ang="5400000" scaled="1"/>
          </a:gradFill>
        </p:grpSpPr>
        <p:sp>
          <p:nvSpPr>
            <p:cNvPr id="18" name="Freeform 153">
              <a:extLst>
                <a:ext uri="{FF2B5EF4-FFF2-40B4-BE49-F238E27FC236}">
                  <a16:creationId xmlns:a16="http://schemas.microsoft.com/office/drawing/2014/main" id="{B9875218-E593-43BB-B049-3336639D3A6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2">
              <a:extLst>
                <a:ext uri="{FF2B5EF4-FFF2-40B4-BE49-F238E27FC236}">
                  <a16:creationId xmlns:a16="http://schemas.microsoft.com/office/drawing/2014/main" id="{2212A03D-B77C-46B5-B92B-1FC8CE016CBF}"/>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0" name="Freeform 156">
              <a:extLst>
                <a:ext uri="{FF2B5EF4-FFF2-40B4-BE49-F238E27FC236}">
                  <a16:creationId xmlns:a16="http://schemas.microsoft.com/office/drawing/2014/main" id="{02880C92-8118-4641-84E7-3B6B52EBF8F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58">
              <a:extLst>
                <a:ext uri="{FF2B5EF4-FFF2-40B4-BE49-F238E27FC236}">
                  <a16:creationId xmlns:a16="http://schemas.microsoft.com/office/drawing/2014/main" id="{5AFB77BF-75DB-4A84-B6A0-A3EC5174AA06}"/>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2" name="Freeform 159">
              <a:extLst>
                <a:ext uri="{FF2B5EF4-FFF2-40B4-BE49-F238E27FC236}">
                  <a16:creationId xmlns:a16="http://schemas.microsoft.com/office/drawing/2014/main" id="{8C2ECFF3-8F6A-4BED-BC68-310040348B46}"/>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CBBF5B03-9902-48B4-B8AD-CC21541E550C}"/>
              </a:ext>
            </a:extLst>
          </p:cNvPr>
          <p:cNvGrpSpPr/>
          <p:nvPr/>
        </p:nvGrpSpPr>
        <p:grpSpPr>
          <a:xfrm rot="5400000">
            <a:off x="10735949" y="2937330"/>
            <a:ext cx="731520" cy="2209885"/>
            <a:chOff x="906463" y="1800225"/>
            <a:chExt cx="1441450" cy="2470149"/>
          </a:xfrm>
          <a:gradFill>
            <a:gsLst>
              <a:gs pos="0">
                <a:srgbClr val="39AEB5"/>
              </a:gs>
              <a:gs pos="50000">
                <a:srgbClr val="39AEB5"/>
              </a:gs>
              <a:gs pos="100000">
                <a:srgbClr val="39AEB5"/>
              </a:gs>
            </a:gsLst>
            <a:lin ang="5400000" scaled="1"/>
          </a:gradFill>
        </p:grpSpPr>
        <p:sp>
          <p:nvSpPr>
            <p:cNvPr id="24" name="Freeform 153">
              <a:extLst>
                <a:ext uri="{FF2B5EF4-FFF2-40B4-BE49-F238E27FC236}">
                  <a16:creationId xmlns:a16="http://schemas.microsoft.com/office/drawing/2014/main" id="{CB12E5E2-A3C6-4DB4-9B51-45F792B83CB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2">
              <a:extLst>
                <a:ext uri="{FF2B5EF4-FFF2-40B4-BE49-F238E27FC236}">
                  <a16:creationId xmlns:a16="http://schemas.microsoft.com/office/drawing/2014/main" id="{27F34F1B-8934-4D24-A1D8-67FAF79F900B}"/>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6" name="Freeform 156">
              <a:extLst>
                <a:ext uri="{FF2B5EF4-FFF2-40B4-BE49-F238E27FC236}">
                  <a16:creationId xmlns:a16="http://schemas.microsoft.com/office/drawing/2014/main" id="{8BECDD37-F438-44C3-884B-859F836811C7}"/>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8">
              <a:extLst>
                <a:ext uri="{FF2B5EF4-FFF2-40B4-BE49-F238E27FC236}">
                  <a16:creationId xmlns:a16="http://schemas.microsoft.com/office/drawing/2014/main" id="{11A6409B-8F54-489D-BF58-3F2EDFF4E239}"/>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8" name="Freeform 159">
              <a:extLst>
                <a:ext uri="{FF2B5EF4-FFF2-40B4-BE49-F238E27FC236}">
                  <a16:creationId xmlns:a16="http://schemas.microsoft.com/office/drawing/2014/main" id="{D1AD4CBF-90AF-49C6-8B99-21009F46E0DC}"/>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0C1C3AA8-7716-4381-8D23-5B95073A2C92}"/>
              </a:ext>
            </a:extLst>
          </p:cNvPr>
          <p:cNvGrpSpPr/>
          <p:nvPr/>
        </p:nvGrpSpPr>
        <p:grpSpPr>
          <a:xfrm rot="5400000">
            <a:off x="10734360" y="3720664"/>
            <a:ext cx="731520" cy="2209885"/>
            <a:chOff x="906463" y="1800225"/>
            <a:chExt cx="1441450" cy="2470149"/>
          </a:xfrm>
          <a:gradFill>
            <a:gsLst>
              <a:gs pos="0">
                <a:srgbClr val="39AEB5"/>
              </a:gs>
              <a:gs pos="50000">
                <a:srgbClr val="39AEB5"/>
              </a:gs>
              <a:gs pos="100000">
                <a:srgbClr val="39AEB5"/>
              </a:gs>
            </a:gsLst>
            <a:lin ang="5400000" scaled="1"/>
          </a:gradFill>
        </p:grpSpPr>
        <p:sp>
          <p:nvSpPr>
            <p:cNvPr id="30" name="Freeform 153">
              <a:extLst>
                <a:ext uri="{FF2B5EF4-FFF2-40B4-BE49-F238E27FC236}">
                  <a16:creationId xmlns:a16="http://schemas.microsoft.com/office/drawing/2014/main" id="{DA5003B9-5C89-40AA-8101-DA9C1044BA2C}"/>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2">
              <a:extLst>
                <a:ext uri="{FF2B5EF4-FFF2-40B4-BE49-F238E27FC236}">
                  <a16:creationId xmlns:a16="http://schemas.microsoft.com/office/drawing/2014/main" id="{B7609A16-D1DB-4A93-AB5C-F28F5672F145}"/>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2" name="Freeform 156">
              <a:extLst>
                <a:ext uri="{FF2B5EF4-FFF2-40B4-BE49-F238E27FC236}">
                  <a16:creationId xmlns:a16="http://schemas.microsoft.com/office/drawing/2014/main" id="{25ED93B0-D275-4826-B405-A7000C29EA41}"/>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58">
              <a:extLst>
                <a:ext uri="{FF2B5EF4-FFF2-40B4-BE49-F238E27FC236}">
                  <a16:creationId xmlns:a16="http://schemas.microsoft.com/office/drawing/2014/main" id="{4E080D33-0AE2-4BA4-B176-FA265C8AC57F}"/>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4" name="Freeform 159">
              <a:extLst>
                <a:ext uri="{FF2B5EF4-FFF2-40B4-BE49-F238E27FC236}">
                  <a16:creationId xmlns:a16="http://schemas.microsoft.com/office/drawing/2014/main" id="{0402EC92-389C-4897-B036-AD243DA68C09}"/>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07B59115-3746-4554-AB1F-477B1F4F9D48}"/>
              </a:ext>
            </a:extLst>
          </p:cNvPr>
          <p:cNvGrpSpPr/>
          <p:nvPr/>
        </p:nvGrpSpPr>
        <p:grpSpPr>
          <a:xfrm rot="5400000">
            <a:off x="10732770" y="4557005"/>
            <a:ext cx="731520" cy="2209885"/>
            <a:chOff x="906463" y="1800225"/>
            <a:chExt cx="1441450" cy="2470149"/>
          </a:xfrm>
          <a:gradFill>
            <a:gsLst>
              <a:gs pos="0">
                <a:schemeClr val="bg1"/>
              </a:gs>
              <a:gs pos="50000">
                <a:schemeClr val="bg2">
                  <a:lumMod val="50000"/>
                </a:schemeClr>
              </a:gs>
              <a:gs pos="100000">
                <a:schemeClr val="bg2">
                  <a:lumMod val="10000"/>
                </a:schemeClr>
              </a:gs>
            </a:gsLst>
            <a:lin ang="5400000" scaled="1"/>
          </a:gradFill>
        </p:grpSpPr>
        <p:sp>
          <p:nvSpPr>
            <p:cNvPr id="36" name="Freeform 153">
              <a:extLst>
                <a:ext uri="{FF2B5EF4-FFF2-40B4-BE49-F238E27FC236}">
                  <a16:creationId xmlns:a16="http://schemas.microsoft.com/office/drawing/2014/main" id="{2700CEF1-BB30-4E1E-AD78-6A45F12DCDF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2">
              <a:extLst>
                <a:ext uri="{FF2B5EF4-FFF2-40B4-BE49-F238E27FC236}">
                  <a16:creationId xmlns:a16="http://schemas.microsoft.com/office/drawing/2014/main" id="{31F32380-E6E8-4E82-B293-40920BE50CFE}"/>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8" name="Freeform 156">
              <a:extLst>
                <a:ext uri="{FF2B5EF4-FFF2-40B4-BE49-F238E27FC236}">
                  <a16:creationId xmlns:a16="http://schemas.microsoft.com/office/drawing/2014/main" id="{5126D2C9-3273-4D37-976F-168E0A48730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58">
              <a:extLst>
                <a:ext uri="{FF2B5EF4-FFF2-40B4-BE49-F238E27FC236}">
                  <a16:creationId xmlns:a16="http://schemas.microsoft.com/office/drawing/2014/main" id="{3C87530B-F612-4952-910F-5C41D3416A3C}"/>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0" name="Freeform 159">
              <a:extLst>
                <a:ext uri="{FF2B5EF4-FFF2-40B4-BE49-F238E27FC236}">
                  <a16:creationId xmlns:a16="http://schemas.microsoft.com/office/drawing/2014/main" id="{8FF1B713-E597-4643-B4DB-0F22A2631C84}"/>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17AEDA47-8804-44D6-9F74-827204259E12}"/>
              </a:ext>
            </a:extLst>
          </p:cNvPr>
          <p:cNvGrpSpPr/>
          <p:nvPr/>
        </p:nvGrpSpPr>
        <p:grpSpPr>
          <a:xfrm rot="5400000">
            <a:off x="10735344" y="5373301"/>
            <a:ext cx="731520" cy="2209885"/>
            <a:chOff x="906463" y="1800225"/>
            <a:chExt cx="1441450" cy="2470149"/>
          </a:xfrm>
          <a:gradFill>
            <a:gsLst>
              <a:gs pos="0">
                <a:srgbClr val="39AEB5"/>
              </a:gs>
              <a:gs pos="50000">
                <a:srgbClr val="39AEB5"/>
              </a:gs>
              <a:gs pos="100000">
                <a:srgbClr val="39AEB5"/>
              </a:gs>
            </a:gsLst>
            <a:lin ang="5400000" scaled="1"/>
          </a:gradFill>
        </p:grpSpPr>
        <p:sp>
          <p:nvSpPr>
            <p:cNvPr id="42" name="Freeform 153">
              <a:extLst>
                <a:ext uri="{FF2B5EF4-FFF2-40B4-BE49-F238E27FC236}">
                  <a16:creationId xmlns:a16="http://schemas.microsoft.com/office/drawing/2014/main" id="{2225A750-BE81-48BA-988E-C9BEF49C16A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2">
              <a:extLst>
                <a:ext uri="{FF2B5EF4-FFF2-40B4-BE49-F238E27FC236}">
                  <a16:creationId xmlns:a16="http://schemas.microsoft.com/office/drawing/2014/main" id="{D932EA06-3A7D-49F2-A3F5-5967D043B46A}"/>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44" name="Freeform 156">
              <a:extLst>
                <a:ext uri="{FF2B5EF4-FFF2-40B4-BE49-F238E27FC236}">
                  <a16:creationId xmlns:a16="http://schemas.microsoft.com/office/drawing/2014/main" id="{DCCE2700-65CE-4808-97DF-BED4F4A49F12}"/>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58">
              <a:extLst>
                <a:ext uri="{FF2B5EF4-FFF2-40B4-BE49-F238E27FC236}">
                  <a16:creationId xmlns:a16="http://schemas.microsoft.com/office/drawing/2014/main" id="{B1AB9BA5-662B-4ABC-885F-CBF48F9606ED}"/>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6" name="Freeform 159">
              <a:extLst>
                <a:ext uri="{FF2B5EF4-FFF2-40B4-BE49-F238E27FC236}">
                  <a16:creationId xmlns:a16="http://schemas.microsoft.com/office/drawing/2014/main" id="{EED12348-D1AF-46F6-AD3B-03B3B7DB843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sp>
        <p:nvSpPr>
          <p:cNvPr id="47" name="Frame 46">
            <a:extLst>
              <a:ext uri="{FF2B5EF4-FFF2-40B4-BE49-F238E27FC236}">
                <a16:creationId xmlns:a16="http://schemas.microsoft.com/office/drawing/2014/main" id="{43F4B992-173B-4CF7-9ACF-68236642A3DA}"/>
              </a:ext>
            </a:extLst>
          </p:cNvPr>
          <p:cNvSpPr/>
          <p:nvPr/>
        </p:nvSpPr>
        <p:spPr>
          <a:xfrm>
            <a:off x="40625" y="1406771"/>
            <a:ext cx="9902301" cy="5385727"/>
          </a:xfrm>
          <a:prstGeom prst="frame">
            <a:avLst>
              <a:gd name="adj1" fmla="val 887"/>
            </a:avLst>
          </a:prstGeom>
          <a:solidFill>
            <a:srgbClr val="39AEB5"/>
          </a:solidFill>
          <a:ln>
            <a:solidFill>
              <a:srgbClr val="39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solidFill>
                <a:schemeClr val="tx1"/>
              </a:solidFill>
            </a:endParaRPr>
          </a:p>
        </p:txBody>
      </p:sp>
      <p:sp>
        <p:nvSpPr>
          <p:cNvPr id="48" name="TextBox 47">
            <a:extLst>
              <a:ext uri="{FF2B5EF4-FFF2-40B4-BE49-F238E27FC236}">
                <a16:creationId xmlns:a16="http://schemas.microsoft.com/office/drawing/2014/main" id="{774C85AC-F78C-4F69-8B5B-03AABECA2C33}"/>
              </a:ext>
            </a:extLst>
          </p:cNvPr>
          <p:cNvSpPr txBox="1"/>
          <p:nvPr/>
        </p:nvSpPr>
        <p:spPr>
          <a:xfrm>
            <a:off x="4990" y="1037437"/>
            <a:ext cx="41488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21</a:t>
            </a:r>
          </a:p>
        </p:txBody>
      </p:sp>
      <p:sp>
        <p:nvSpPr>
          <p:cNvPr id="56" name="Title 1">
            <a:extLst>
              <a:ext uri="{FF2B5EF4-FFF2-40B4-BE49-F238E27FC236}">
                <a16:creationId xmlns:a16="http://schemas.microsoft.com/office/drawing/2014/main" id="{34D30B90-E2A9-49BA-8CB2-5B3599A804BF}"/>
              </a:ext>
            </a:extLst>
          </p:cNvPr>
          <p:cNvSpPr txBox="1">
            <a:spLocks/>
          </p:cNvSpPr>
          <p:nvPr/>
        </p:nvSpPr>
        <p:spPr>
          <a:xfrm>
            <a:off x="10706433" y="1319140"/>
            <a:ext cx="1263996"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dirty="0">
                <a:solidFill>
                  <a:schemeClr val="bg1"/>
                </a:solidFill>
                <a:cs typeface="B Nazanin" panose="00000400000000000000" pitchFamily="2" charset="-78"/>
              </a:rPr>
              <a:t>چکیده</a:t>
            </a:r>
            <a:endParaRPr lang="en-US" sz="3600" b="0" dirty="0">
              <a:solidFill>
                <a:schemeClr val="bg1"/>
              </a:solidFill>
              <a:cs typeface="B Nazanin" panose="00000400000000000000" pitchFamily="2" charset="-78"/>
            </a:endParaRPr>
          </a:p>
        </p:txBody>
      </p:sp>
      <p:sp>
        <p:nvSpPr>
          <p:cNvPr id="57" name="Title 1">
            <a:extLst>
              <a:ext uri="{FF2B5EF4-FFF2-40B4-BE49-F238E27FC236}">
                <a16:creationId xmlns:a16="http://schemas.microsoft.com/office/drawing/2014/main" id="{5E79540C-F321-415F-961C-FA53A89D1732}"/>
              </a:ext>
            </a:extLst>
          </p:cNvPr>
          <p:cNvSpPr txBox="1">
            <a:spLocks/>
          </p:cNvSpPr>
          <p:nvPr/>
        </p:nvSpPr>
        <p:spPr>
          <a:xfrm>
            <a:off x="10493445" y="2084242"/>
            <a:ext cx="1499761"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b="0" dirty="0">
                <a:solidFill>
                  <a:schemeClr val="bg1"/>
                </a:solidFill>
                <a:cs typeface="B Nazanin" panose="00000400000000000000" pitchFamily="2" charset="-78"/>
              </a:rPr>
              <a:t>بیان مسأله</a:t>
            </a:r>
            <a:endParaRPr lang="en-US" sz="3600" b="0" dirty="0">
              <a:solidFill>
                <a:schemeClr val="bg1"/>
              </a:solidFill>
              <a:cs typeface="B Nazanin" panose="00000400000000000000" pitchFamily="2" charset="-78"/>
            </a:endParaRPr>
          </a:p>
        </p:txBody>
      </p:sp>
      <p:sp>
        <p:nvSpPr>
          <p:cNvPr id="58" name="Title 1">
            <a:extLst>
              <a:ext uri="{FF2B5EF4-FFF2-40B4-BE49-F238E27FC236}">
                <a16:creationId xmlns:a16="http://schemas.microsoft.com/office/drawing/2014/main" id="{9986724B-3485-4FB5-B25F-A73116383A7E}"/>
              </a:ext>
            </a:extLst>
          </p:cNvPr>
          <p:cNvSpPr txBox="1">
            <a:spLocks/>
          </p:cNvSpPr>
          <p:nvPr/>
        </p:nvSpPr>
        <p:spPr>
          <a:xfrm>
            <a:off x="10321708" y="2813525"/>
            <a:ext cx="1720275"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تعاریف و مفاهیم</a:t>
            </a:r>
            <a:endParaRPr lang="en-US" sz="2400" b="0" dirty="0">
              <a:solidFill>
                <a:schemeClr val="bg1"/>
              </a:solidFill>
              <a:cs typeface="B Nazanin" panose="00000400000000000000" pitchFamily="2" charset="-78"/>
            </a:endParaRPr>
          </a:p>
        </p:txBody>
      </p:sp>
      <p:sp>
        <p:nvSpPr>
          <p:cNvPr id="59" name="Title 1">
            <a:extLst>
              <a:ext uri="{FF2B5EF4-FFF2-40B4-BE49-F238E27FC236}">
                <a16:creationId xmlns:a16="http://schemas.microsoft.com/office/drawing/2014/main" id="{D523A94B-FA4D-4566-9231-FC8D98E1B303}"/>
              </a:ext>
            </a:extLst>
          </p:cNvPr>
          <p:cNvSpPr txBox="1">
            <a:spLocks/>
          </p:cNvSpPr>
          <p:nvPr/>
        </p:nvSpPr>
        <p:spPr>
          <a:xfrm>
            <a:off x="10296567" y="3635453"/>
            <a:ext cx="1808293"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پیشینه پژوهش</a:t>
            </a:r>
            <a:endParaRPr lang="en-US" sz="2400" b="0" dirty="0">
              <a:solidFill>
                <a:schemeClr val="bg1"/>
              </a:solidFill>
              <a:cs typeface="B Nazanin" panose="00000400000000000000" pitchFamily="2" charset="-78"/>
            </a:endParaRPr>
          </a:p>
        </p:txBody>
      </p:sp>
      <p:sp>
        <p:nvSpPr>
          <p:cNvPr id="60" name="Title 1">
            <a:extLst>
              <a:ext uri="{FF2B5EF4-FFF2-40B4-BE49-F238E27FC236}">
                <a16:creationId xmlns:a16="http://schemas.microsoft.com/office/drawing/2014/main" id="{E1D475FD-FEF6-4521-B0C4-228FDE489F78}"/>
              </a:ext>
            </a:extLst>
          </p:cNvPr>
          <p:cNvSpPr txBox="1">
            <a:spLocks/>
          </p:cNvSpPr>
          <p:nvPr/>
        </p:nvSpPr>
        <p:spPr>
          <a:xfrm>
            <a:off x="10128008" y="4378769"/>
            <a:ext cx="2072352"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رویکرد پیشنهادی</a:t>
            </a:r>
            <a:endParaRPr lang="en-US" sz="2400" b="0" dirty="0">
              <a:solidFill>
                <a:schemeClr val="bg1"/>
              </a:solidFill>
              <a:cs typeface="B Nazanin" panose="00000400000000000000" pitchFamily="2" charset="-78"/>
            </a:endParaRPr>
          </a:p>
        </p:txBody>
      </p:sp>
      <p:sp>
        <p:nvSpPr>
          <p:cNvPr id="61" name="Title 1">
            <a:extLst>
              <a:ext uri="{FF2B5EF4-FFF2-40B4-BE49-F238E27FC236}">
                <a16:creationId xmlns:a16="http://schemas.microsoft.com/office/drawing/2014/main" id="{E347FABF-6EA5-47F8-A588-FA99F0C415D9}"/>
              </a:ext>
            </a:extLst>
          </p:cNvPr>
          <p:cNvSpPr txBox="1">
            <a:spLocks/>
          </p:cNvSpPr>
          <p:nvPr/>
        </p:nvSpPr>
        <p:spPr>
          <a:xfrm>
            <a:off x="10409765" y="5265262"/>
            <a:ext cx="1673159"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tx1"/>
                </a:solidFill>
                <a:cs typeface="B Nazanin" panose="00000400000000000000" pitchFamily="2" charset="-78"/>
              </a:rPr>
              <a:t>تجزیه و تحلیل</a:t>
            </a:r>
            <a:endParaRPr lang="en-US" sz="2400" b="0" dirty="0">
              <a:solidFill>
                <a:schemeClr val="tx1"/>
              </a:solidFill>
              <a:cs typeface="B Nazanin" panose="00000400000000000000" pitchFamily="2" charset="-78"/>
            </a:endParaRPr>
          </a:p>
        </p:txBody>
      </p:sp>
      <p:sp>
        <p:nvSpPr>
          <p:cNvPr id="63" name="Title 1">
            <a:extLst>
              <a:ext uri="{FF2B5EF4-FFF2-40B4-BE49-F238E27FC236}">
                <a16:creationId xmlns:a16="http://schemas.microsoft.com/office/drawing/2014/main" id="{11007550-B98D-4335-8E6E-6058B6157568}"/>
              </a:ext>
            </a:extLst>
          </p:cNvPr>
          <p:cNvSpPr txBox="1">
            <a:spLocks/>
          </p:cNvSpPr>
          <p:nvPr/>
        </p:nvSpPr>
        <p:spPr>
          <a:xfrm>
            <a:off x="10116208" y="6047883"/>
            <a:ext cx="2070903"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نتایج و پیشنهادات</a:t>
            </a:r>
            <a:endParaRPr lang="en-US" sz="2400" b="0" dirty="0">
              <a:solidFill>
                <a:schemeClr val="bg1"/>
              </a:solidFill>
              <a:cs typeface="B Nazanin" panose="00000400000000000000" pitchFamily="2" charset="-78"/>
            </a:endParaRPr>
          </a:p>
        </p:txBody>
      </p:sp>
      <p:pic>
        <p:nvPicPr>
          <p:cNvPr id="64" name="Picture 63">
            <a:extLst>
              <a:ext uri="{FF2B5EF4-FFF2-40B4-BE49-F238E27FC236}">
                <a16:creationId xmlns:a16="http://schemas.microsoft.com/office/drawing/2014/main" id="{224C7F32-52E4-468D-90B0-715A8140218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7692" y="3008507"/>
            <a:ext cx="4221322" cy="3337598"/>
          </a:xfrm>
          <a:prstGeom prst="rect">
            <a:avLst/>
          </a:prstGeom>
          <a:noFill/>
          <a:ln>
            <a:noFill/>
          </a:ln>
        </p:spPr>
      </p:pic>
      <p:sp>
        <p:nvSpPr>
          <p:cNvPr id="65" name="Title 1">
            <a:extLst>
              <a:ext uri="{FF2B5EF4-FFF2-40B4-BE49-F238E27FC236}">
                <a16:creationId xmlns:a16="http://schemas.microsoft.com/office/drawing/2014/main" id="{31810BA2-34A0-4842-A22F-8FBA38884D2D}"/>
              </a:ext>
            </a:extLst>
          </p:cNvPr>
          <p:cNvSpPr txBox="1">
            <a:spLocks/>
          </p:cNvSpPr>
          <p:nvPr/>
        </p:nvSpPr>
        <p:spPr>
          <a:xfrm>
            <a:off x="4108174" y="628420"/>
            <a:ext cx="5514052"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just" rtl="1"/>
            <a:r>
              <a:rPr lang="fa-IR" sz="2400" dirty="0">
                <a:solidFill>
                  <a:schemeClr val="bg1"/>
                </a:solidFill>
                <a:cs typeface="B Nazanin" panose="00000400000000000000" pitchFamily="2" charset="-78"/>
              </a:rPr>
              <a:t>تجزیه و تحلیل- انتخاب مجموعه ویژگی</a:t>
            </a:r>
            <a:endParaRPr lang="en-US" sz="2400" dirty="0">
              <a:solidFill>
                <a:schemeClr val="bg1"/>
              </a:solidFill>
              <a:cs typeface="B Nazanin" panose="00000400000000000000" pitchFamily="2" charset="-78"/>
            </a:endParaRPr>
          </a:p>
          <a:p>
            <a:pPr algn="just" rtl="1"/>
            <a:endParaRPr lang="en-US" sz="2400" dirty="0">
              <a:solidFill>
                <a:schemeClr val="bg1"/>
              </a:solidFill>
              <a:cs typeface="B Nazanin" panose="00000400000000000000" pitchFamily="2" charset="-78"/>
            </a:endParaRPr>
          </a:p>
        </p:txBody>
      </p:sp>
      <p:sp>
        <p:nvSpPr>
          <p:cNvPr id="62" name="TextBox 61">
            <a:extLst>
              <a:ext uri="{FF2B5EF4-FFF2-40B4-BE49-F238E27FC236}">
                <a16:creationId xmlns:a16="http://schemas.microsoft.com/office/drawing/2014/main" id="{78EF8034-1359-4C18-8B86-E207F6E1CFA3}"/>
              </a:ext>
            </a:extLst>
          </p:cNvPr>
          <p:cNvSpPr txBox="1"/>
          <p:nvPr/>
        </p:nvSpPr>
        <p:spPr>
          <a:xfrm>
            <a:off x="891637" y="1904068"/>
            <a:ext cx="4100138" cy="754053"/>
          </a:xfrm>
          <a:prstGeom prst="rect">
            <a:avLst/>
          </a:prstGeom>
          <a:solidFill>
            <a:schemeClr val="accent2">
              <a:lumMod val="60000"/>
              <a:lumOff val="40000"/>
            </a:schemeClr>
          </a:solidFill>
        </p:spPr>
        <p:txBody>
          <a:bodyPr wrap="square">
            <a:spAutoFit/>
          </a:bodyPr>
          <a:lstStyle/>
          <a:p>
            <a:pPr algn="just" rtl="1">
              <a:spcAft>
                <a:spcPts val="800"/>
              </a:spcAft>
            </a:pPr>
            <a:r>
              <a:rPr lang="ar-BH"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این نمودار نشان می‌دهد که کم اهمیت‌ترین ویژگی‌ها </a:t>
            </a:r>
            <a:r>
              <a:rPr lang="en-US" sz="2500" dirty="0">
                <a:solidFill>
                  <a:srgbClr val="FF0000"/>
                </a:solidFill>
                <a:effectLst/>
                <a:latin typeface="Times New Roman" panose="02020603050405020304" pitchFamily="18" charset="0"/>
                <a:ea typeface="Calibri" panose="020F0502020204030204" pitchFamily="34" charset="0"/>
                <a:cs typeface="B Nazanin" panose="00000400000000000000" pitchFamily="2" charset="-78"/>
              </a:rPr>
              <a:t>gender</a:t>
            </a:r>
            <a:r>
              <a:rPr lang="ar-BH"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a:t>
            </a:r>
            <a:r>
              <a:rPr lang="en-US" sz="2500" dirty="0">
                <a:solidFill>
                  <a:srgbClr val="FF0000"/>
                </a:solidFill>
                <a:effectLst/>
                <a:latin typeface="Times New Roman" panose="02020603050405020304" pitchFamily="18" charset="0"/>
                <a:ea typeface="Calibri" panose="020F0502020204030204" pitchFamily="34" charset="0"/>
                <a:cs typeface="B Nazanin" panose="00000400000000000000" pitchFamily="2" charset="-78"/>
              </a:rPr>
              <a:t>resprate</a:t>
            </a:r>
            <a:r>
              <a:rPr lang="ar-BH"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هستند.</a:t>
            </a:r>
            <a:endPar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p:txBody>
      </p:sp>
      <p:sp>
        <p:nvSpPr>
          <p:cNvPr id="66" name="Rectangle: Rounded Corners 65">
            <a:extLst>
              <a:ext uri="{FF2B5EF4-FFF2-40B4-BE49-F238E27FC236}">
                <a16:creationId xmlns:a16="http://schemas.microsoft.com/office/drawing/2014/main" id="{1CFA302D-4862-46CB-8F9E-437C8F8941E8}"/>
              </a:ext>
            </a:extLst>
          </p:cNvPr>
          <p:cNvSpPr/>
          <p:nvPr/>
        </p:nvSpPr>
        <p:spPr>
          <a:xfrm>
            <a:off x="1471613" y="5745803"/>
            <a:ext cx="777461" cy="579212"/>
          </a:xfrm>
          <a:prstGeom prst="roundRect">
            <a:avLst/>
          </a:prstGeom>
          <a:solidFill>
            <a:schemeClr val="accent1">
              <a:alpha val="38000"/>
            </a:schemeClr>
          </a:solid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a:extLst>
              <a:ext uri="{FF2B5EF4-FFF2-40B4-BE49-F238E27FC236}">
                <a16:creationId xmlns:a16="http://schemas.microsoft.com/office/drawing/2014/main" id="{DF7972CA-2B7B-48B1-A336-0A7071AD48A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8019" y="3008507"/>
            <a:ext cx="4162448" cy="3289850"/>
          </a:xfrm>
          <a:prstGeom prst="rect">
            <a:avLst/>
          </a:prstGeom>
          <a:noFill/>
          <a:ln>
            <a:noFill/>
          </a:ln>
        </p:spPr>
      </p:pic>
      <p:sp>
        <p:nvSpPr>
          <p:cNvPr id="68" name="TextBox 67">
            <a:extLst>
              <a:ext uri="{FF2B5EF4-FFF2-40B4-BE49-F238E27FC236}">
                <a16:creationId xmlns:a16="http://schemas.microsoft.com/office/drawing/2014/main" id="{1DE4259D-A0E5-4A9F-9312-CC92DC98383A}"/>
              </a:ext>
            </a:extLst>
          </p:cNvPr>
          <p:cNvSpPr txBox="1"/>
          <p:nvPr/>
        </p:nvSpPr>
        <p:spPr>
          <a:xfrm>
            <a:off x="7856906" y="1510228"/>
            <a:ext cx="1868556" cy="369332"/>
          </a:xfrm>
          <a:prstGeom prst="rect">
            <a:avLst/>
          </a:prstGeom>
          <a:solidFill>
            <a:schemeClr val="accent2">
              <a:lumMod val="60000"/>
              <a:lumOff val="40000"/>
            </a:schemeClr>
          </a:solidFill>
        </p:spPr>
        <p:txBody>
          <a:bodyPr wrap="square">
            <a:spAutoFit/>
          </a:bodyPr>
          <a:lstStyle/>
          <a:p>
            <a:pPr algn="ctr" rtl="1"/>
            <a:r>
              <a:rPr lang="en-US" sz="1800" b="1" dirty="0">
                <a:effectLst/>
                <a:latin typeface="Calibri" panose="020F0502020204030204" pitchFamily="34" charset="0"/>
                <a:ea typeface="Calibri" panose="020F0502020204030204" pitchFamily="34" charset="0"/>
                <a:cs typeface="Arial" panose="020B0604020202020204" pitchFamily="34" charset="0"/>
              </a:rPr>
              <a:t>RFF</a:t>
            </a:r>
            <a:r>
              <a:rPr lang="ar-BH" sz="1600" b="1" dirty="0">
                <a:effectLst/>
                <a:latin typeface="Calibri" panose="020F0502020204030204" pitchFamily="34" charset="0"/>
                <a:ea typeface="Calibri" panose="020F0502020204030204" pitchFamily="34" charset="0"/>
                <a:cs typeface="Arial" panose="020B0604020202020204" pitchFamily="34" charset="0"/>
              </a:rPr>
              <a:t> و </a:t>
            </a:r>
            <a:r>
              <a:rPr lang="en-US" sz="1800" b="1" dirty="0">
                <a:effectLst/>
                <a:latin typeface="Times New Roman" panose="02020603050405020304" pitchFamily="18" charset="0"/>
                <a:ea typeface="Calibri" panose="020F0502020204030204" pitchFamily="34" charset="0"/>
                <a:cs typeface="Arial" panose="020B0604020202020204" pitchFamily="34" charset="0"/>
              </a:rPr>
              <a:t>Stepwise</a:t>
            </a:r>
            <a:r>
              <a:rPr lang="en-US" sz="1600" b="1" dirty="0">
                <a:effectLst/>
                <a:latin typeface="Arial" panose="020B0604020202020204" pitchFamily="34" charset="0"/>
                <a:ea typeface="Calibri" panose="020F0502020204030204" pitchFamily="34" charset="0"/>
              </a:rPr>
              <a:t> </a:t>
            </a:r>
            <a:endParaRPr lang="en-US" b="1" dirty="0"/>
          </a:p>
        </p:txBody>
      </p:sp>
    </p:spTree>
    <p:extLst>
      <p:ext uri="{BB962C8B-B14F-4D97-AF65-F5344CB8AC3E}">
        <p14:creationId xmlns:p14="http://schemas.microsoft.com/office/powerpoint/2010/main" val="1853305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0BA6A-0B6C-479E-B090-1BC629B76A5A}"/>
              </a:ext>
            </a:extLst>
          </p:cNvPr>
          <p:cNvPicPr>
            <a:picLocks noChangeAspect="1"/>
          </p:cNvPicPr>
          <p:nvPr/>
        </p:nvPicPr>
        <p:blipFill>
          <a:blip r:embed="rId2"/>
          <a:stretch>
            <a:fillRect/>
          </a:stretch>
        </p:blipFill>
        <p:spPr>
          <a:xfrm>
            <a:off x="1" y="0"/>
            <a:ext cx="12192000" cy="1333500"/>
          </a:xfrm>
          <a:prstGeom prst="rect">
            <a:avLst/>
          </a:prstGeom>
        </p:spPr>
      </p:pic>
      <p:sp>
        <p:nvSpPr>
          <p:cNvPr id="4" name="Rectangle 3">
            <a:extLst>
              <a:ext uri="{FF2B5EF4-FFF2-40B4-BE49-F238E27FC236}">
                <a16:creationId xmlns:a16="http://schemas.microsoft.com/office/drawing/2014/main" id="{615F8799-B1B1-4370-91DF-38A740D987B4}"/>
              </a:ext>
            </a:extLst>
          </p:cNvPr>
          <p:cNvSpPr/>
          <p:nvPr/>
        </p:nvSpPr>
        <p:spPr>
          <a:xfrm>
            <a:off x="10719875" y="1333500"/>
            <a:ext cx="1379845" cy="5524500"/>
          </a:xfrm>
          <a:prstGeom prst="rect">
            <a:avLst/>
          </a:prstGeom>
          <a:solidFill>
            <a:srgbClr val="3D485D"/>
          </a:solidFill>
          <a:ln>
            <a:noFill/>
          </a:ln>
        </p:spPr>
        <p:style>
          <a:lnRef idx="2">
            <a:schemeClr val="accent3"/>
          </a:lnRef>
          <a:fillRef idx="1001">
            <a:schemeClr val="dk2"/>
          </a:fillRef>
          <a:effectRef idx="0">
            <a:schemeClr val="accent3"/>
          </a:effectRef>
          <a:fontRef idx="minor">
            <a:schemeClr val="dk1"/>
          </a:fontRef>
        </p:style>
        <p:txBody>
          <a:bodyPr rtlCol="0" anchor="ctr"/>
          <a:lstStyle/>
          <a:p>
            <a:pPr algn="ctr"/>
            <a:endParaRPr lang="en-US"/>
          </a:p>
        </p:txBody>
      </p:sp>
      <p:grpSp>
        <p:nvGrpSpPr>
          <p:cNvPr id="5" name="Group 4">
            <a:extLst>
              <a:ext uri="{FF2B5EF4-FFF2-40B4-BE49-F238E27FC236}">
                <a16:creationId xmlns:a16="http://schemas.microsoft.com/office/drawing/2014/main" id="{D97E788C-E5D1-4B31-98EC-164B705942CE}"/>
              </a:ext>
            </a:extLst>
          </p:cNvPr>
          <p:cNvGrpSpPr/>
          <p:nvPr/>
        </p:nvGrpSpPr>
        <p:grpSpPr>
          <a:xfrm rot="5400000">
            <a:off x="10738076" y="603648"/>
            <a:ext cx="731520" cy="2209885"/>
            <a:chOff x="906464" y="1800225"/>
            <a:chExt cx="1441449" cy="2470149"/>
          </a:xfrm>
          <a:gradFill>
            <a:gsLst>
              <a:gs pos="50000">
                <a:srgbClr val="39AEB5"/>
              </a:gs>
              <a:gs pos="0">
                <a:srgbClr val="39AEB5"/>
              </a:gs>
              <a:gs pos="100000">
                <a:srgbClr val="39AEB5"/>
              </a:gs>
            </a:gsLst>
            <a:lin ang="5400000" scaled="1"/>
          </a:gradFill>
        </p:grpSpPr>
        <p:sp>
          <p:nvSpPr>
            <p:cNvPr id="6" name="Freeform 153">
              <a:extLst>
                <a:ext uri="{FF2B5EF4-FFF2-40B4-BE49-F238E27FC236}">
                  <a16:creationId xmlns:a16="http://schemas.microsoft.com/office/drawing/2014/main" id="{3E19FBD6-3376-456E-AB8E-776C8592C77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2">
              <a:extLst>
                <a:ext uri="{FF2B5EF4-FFF2-40B4-BE49-F238E27FC236}">
                  <a16:creationId xmlns:a16="http://schemas.microsoft.com/office/drawing/2014/main" id="{C2D5B9C1-15FF-4BD9-B905-0B7A06FDAF32}"/>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8" name="Freeform 156">
              <a:extLst>
                <a:ext uri="{FF2B5EF4-FFF2-40B4-BE49-F238E27FC236}">
                  <a16:creationId xmlns:a16="http://schemas.microsoft.com/office/drawing/2014/main" id="{EFF48BDD-CF5C-4D5D-A93E-B015DB0897C5}"/>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8">
              <a:extLst>
                <a:ext uri="{FF2B5EF4-FFF2-40B4-BE49-F238E27FC236}">
                  <a16:creationId xmlns:a16="http://schemas.microsoft.com/office/drawing/2014/main" id="{6A45FEC6-CA35-4034-A345-27BE5697E0CB}"/>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0" name="Freeform 159">
              <a:extLst>
                <a:ext uri="{FF2B5EF4-FFF2-40B4-BE49-F238E27FC236}">
                  <a16:creationId xmlns:a16="http://schemas.microsoft.com/office/drawing/2014/main" id="{DACD4867-5330-44B8-9FB4-D0F93227AD7E}"/>
                </a:ext>
              </a:extLst>
            </p:cNvPr>
            <p:cNvSpPr>
              <a:spLocks/>
            </p:cNvSpPr>
            <p:nvPr/>
          </p:nvSpPr>
          <p:spPr bwMode="auto">
            <a:xfrm>
              <a:off x="906464" y="1800227"/>
              <a:ext cx="1317624"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234247A9-B69B-4C3E-BFD8-7F1830848B2E}"/>
              </a:ext>
            </a:extLst>
          </p:cNvPr>
          <p:cNvGrpSpPr/>
          <p:nvPr/>
        </p:nvGrpSpPr>
        <p:grpSpPr>
          <a:xfrm rot="5400000">
            <a:off x="10736486" y="1344184"/>
            <a:ext cx="731520" cy="2209885"/>
            <a:chOff x="906463" y="1800225"/>
            <a:chExt cx="1441450" cy="2470149"/>
          </a:xfrm>
          <a:gradFill>
            <a:gsLst>
              <a:gs pos="100000">
                <a:srgbClr val="39A4AC"/>
              </a:gs>
              <a:gs pos="0">
                <a:srgbClr val="39A4AC"/>
              </a:gs>
              <a:gs pos="50000">
                <a:srgbClr val="39A4AC"/>
              </a:gs>
            </a:gsLst>
            <a:lin ang="5400000" scaled="1"/>
          </a:gradFill>
        </p:grpSpPr>
        <p:sp>
          <p:nvSpPr>
            <p:cNvPr id="12" name="Freeform 153">
              <a:extLst>
                <a:ext uri="{FF2B5EF4-FFF2-40B4-BE49-F238E27FC236}">
                  <a16:creationId xmlns:a16="http://schemas.microsoft.com/office/drawing/2014/main" id="{3E5C3084-92A1-4929-B6B9-11AABBCD116E}"/>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2">
              <a:extLst>
                <a:ext uri="{FF2B5EF4-FFF2-40B4-BE49-F238E27FC236}">
                  <a16:creationId xmlns:a16="http://schemas.microsoft.com/office/drawing/2014/main" id="{B5F2BFCE-6B40-4F71-B3B0-2D7D7A574099}"/>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14" name="Freeform 156">
              <a:extLst>
                <a:ext uri="{FF2B5EF4-FFF2-40B4-BE49-F238E27FC236}">
                  <a16:creationId xmlns:a16="http://schemas.microsoft.com/office/drawing/2014/main" id="{EBDC1D9B-1518-4A8E-9191-2806833094DE}"/>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8">
              <a:extLst>
                <a:ext uri="{FF2B5EF4-FFF2-40B4-BE49-F238E27FC236}">
                  <a16:creationId xmlns:a16="http://schemas.microsoft.com/office/drawing/2014/main" id="{3975E609-519E-43FA-9FCC-080C8B0829E2}"/>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6" name="Freeform 159">
              <a:extLst>
                <a:ext uri="{FF2B5EF4-FFF2-40B4-BE49-F238E27FC236}">
                  <a16:creationId xmlns:a16="http://schemas.microsoft.com/office/drawing/2014/main" id="{7F3DA082-CC6C-47EB-A8EB-B25E715A71E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89D518D0-BCAB-4C0B-ABA3-FB6A5FF4DE16}"/>
              </a:ext>
            </a:extLst>
          </p:cNvPr>
          <p:cNvGrpSpPr/>
          <p:nvPr/>
        </p:nvGrpSpPr>
        <p:grpSpPr>
          <a:xfrm rot="5400000">
            <a:off x="10730671" y="2134613"/>
            <a:ext cx="731520" cy="2209885"/>
            <a:chOff x="906463" y="1800225"/>
            <a:chExt cx="1441450" cy="2470149"/>
          </a:xfrm>
          <a:gradFill>
            <a:gsLst>
              <a:gs pos="0">
                <a:srgbClr val="39AEB5"/>
              </a:gs>
              <a:gs pos="50000">
                <a:srgbClr val="39AEB5"/>
              </a:gs>
              <a:gs pos="100000">
                <a:srgbClr val="39AEB5"/>
              </a:gs>
            </a:gsLst>
            <a:lin ang="5400000" scaled="1"/>
          </a:gradFill>
        </p:grpSpPr>
        <p:sp>
          <p:nvSpPr>
            <p:cNvPr id="18" name="Freeform 153">
              <a:extLst>
                <a:ext uri="{FF2B5EF4-FFF2-40B4-BE49-F238E27FC236}">
                  <a16:creationId xmlns:a16="http://schemas.microsoft.com/office/drawing/2014/main" id="{B9875218-E593-43BB-B049-3336639D3A6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2">
              <a:extLst>
                <a:ext uri="{FF2B5EF4-FFF2-40B4-BE49-F238E27FC236}">
                  <a16:creationId xmlns:a16="http://schemas.microsoft.com/office/drawing/2014/main" id="{2212A03D-B77C-46B5-B92B-1FC8CE016CBF}"/>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0" name="Freeform 156">
              <a:extLst>
                <a:ext uri="{FF2B5EF4-FFF2-40B4-BE49-F238E27FC236}">
                  <a16:creationId xmlns:a16="http://schemas.microsoft.com/office/drawing/2014/main" id="{02880C92-8118-4641-84E7-3B6B52EBF8F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58">
              <a:extLst>
                <a:ext uri="{FF2B5EF4-FFF2-40B4-BE49-F238E27FC236}">
                  <a16:creationId xmlns:a16="http://schemas.microsoft.com/office/drawing/2014/main" id="{5AFB77BF-75DB-4A84-B6A0-A3EC5174AA06}"/>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2" name="Freeform 159">
              <a:extLst>
                <a:ext uri="{FF2B5EF4-FFF2-40B4-BE49-F238E27FC236}">
                  <a16:creationId xmlns:a16="http://schemas.microsoft.com/office/drawing/2014/main" id="{8C2ECFF3-8F6A-4BED-BC68-310040348B46}"/>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CBBF5B03-9902-48B4-B8AD-CC21541E550C}"/>
              </a:ext>
            </a:extLst>
          </p:cNvPr>
          <p:cNvGrpSpPr/>
          <p:nvPr/>
        </p:nvGrpSpPr>
        <p:grpSpPr>
          <a:xfrm rot="5400000">
            <a:off x="10735949" y="2937330"/>
            <a:ext cx="731520" cy="2209885"/>
            <a:chOff x="906463" y="1800225"/>
            <a:chExt cx="1441450" cy="2470149"/>
          </a:xfrm>
          <a:gradFill>
            <a:gsLst>
              <a:gs pos="0">
                <a:srgbClr val="39AEB5"/>
              </a:gs>
              <a:gs pos="50000">
                <a:srgbClr val="39AEB5"/>
              </a:gs>
              <a:gs pos="100000">
                <a:srgbClr val="39AEB5"/>
              </a:gs>
            </a:gsLst>
            <a:lin ang="5400000" scaled="1"/>
          </a:gradFill>
        </p:grpSpPr>
        <p:sp>
          <p:nvSpPr>
            <p:cNvPr id="24" name="Freeform 153">
              <a:extLst>
                <a:ext uri="{FF2B5EF4-FFF2-40B4-BE49-F238E27FC236}">
                  <a16:creationId xmlns:a16="http://schemas.microsoft.com/office/drawing/2014/main" id="{CB12E5E2-A3C6-4DB4-9B51-45F792B83CB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2">
              <a:extLst>
                <a:ext uri="{FF2B5EF4-FFF2-40B4-BE49-F238E27FC236}">
                  <a16:creationId xmlns:a16="http://schemas.microsoft.com/office/drawing/2014/main" id="{27F34F1B-8934-4D24-A1D8-67FAF79F900B}"/>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6" name="Freeform 156">
              <a:extLst>
                <a:ext uri="{FF2B5EF4-FFF2-40B4-BE49-F238E27FC236}">
                  <a16:creationId xmlns:a16="http://schemas.microsoft.com/office/drawing/2014/main" id="{8BECDD37-F438-44C3-884B-859F836811C7}"/>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8">
              <a:extLst>
                <a:ext uri="{FF2B5EF4-FFF2-40B4-BE49-F238E27FC236}">
                  <a16:creationId xmlns:a16="http://schemas.microsoft.com/office/drawing/2014/main" id="{11A6409B-8F54-489D-BF58-3F2EDFF4E239}"/>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8" name="Freeform 159">
              <a:extLst>
                <a:ext uri="{FF2B5EF4-FFF2-40B4-BE49-F238E27FC236}">
                  <a16:creationId xmlns:a16="http://schemas.microsoft.com/office/drawing/2014/main" id="{D1AD4CBF-90AF-49C6-8B99-21009F46E0DC}"/>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0C1C3AA8-7716-4381-8D23-5B95073A2C92}"/>
              </a:ext>
            </a:extLst>
          </p:cNvPr>
          <p:cNvGrpSpPr/>
          <p:nvPr/>
        </p:nvGrpSpPr>
        <p:grpSpPr>
          <a:xfrm rot="5400000">
            <a:off x="10734360" y="3720664"/>
            <a:ext cx="731520" cy="2209885"/>
            <a:chOff x="906463" y="1800225"/>
            <a:chExt cx="1441450" cy="2470149"/>
          </a:xfrm>
          <a:gradFill>
            <a:gsLst>
              <a:gs pos="0">
                <a:srgbClr val="39AEB5"/>
              </a:gs>
              <a:gs pos="50000">
                <a:srgbClr val="39AEB5"/>
              </a:gs>
              <a:gs pos="100000">
                <a:srgbClr val="39AEB5"/>
              </a:gs>
            </a:gsLst>
            <a:lin ang="5400000" scaled="1"/>
          </a:gradFill>
        </p:grpSpPr>
        <p:sp>
          <p:nvSpPr>
            <p:cNvPr id="30" name="Freeform 153">
              <a:extLst>
                <a:ext uri="{FF2B5EF4-FFF2-40B4-BE49-F238E27FC236}">
                  <a16:creationId xmlns:a16="http://schemas.microsoft.com/office/drawing/2014/main" id="{DA5003B9-5C89-40AA-8101-DA9C1044BA2C}"/>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2">
              <a:extLst>
                <a:ext uri="{FF2B5EF4-FFF2-40B4-BE49-F238E27FC236}">
                  <a16:creationId xmlns:a16="http://schemas.microsoft.com/office/drawing/2014/main" id="{B7609A16-D1DB-4A93-AB5C-F28F5672F145}"/>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2" name="Freeform 156">
              <a:extLst>
                <a:ext uri="{FF2B5EF4-FFF2-40B4-BE49-F238E27FC236}">
                  <a16:creationId xmlns:a16="http://schemas.microsoft.com/office/drawing/2014/main" id="{25ED93B0-D275-4826-B405-A7000C29EA41}"/>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58">
              <a:extLst>
                <a:ext uri="{FF2B5EF4-FFF2-40B4-BE49-F238E27FC236}">
                  <a16:creationId xmlns:a16="http://schemas.microsoft.com/office/drawing/2014/main" id="{4E080D33-0AE2-4BA4-B176-FA265C8AC57F}"/>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4" name="Freeform 159">
              <a:extLst>
                <a:ext uri="{FF2B5EF4-FFF2-40B4-BE49-F238E27FC236}">
                  <a16:creationId xmlns:a16="http://schemas.microsoft.com/office/drawing/2014/main" id="{0402EC92-389C-4897-B036-AD243DA68C09}"/>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07B59115-3746-4554-AB1F-477B1F4F9D48}"/>
              </a:ext>
            </a:extLst>
          </p:cNvPr>
          <p:cNvGrpSpPr/>
          <p:nvPr/>
        </p:nvGrpSpPr>
        <p:grpSpPr>
          <a:xfrm rot="5400000">
            <a:off x="10732770" y="4557005"/>
            <a:ext cx="731520" cy="2209885"/>
            <a:chOff x="906463" y="1800225"/>
            <a:chExt cx="1441450" cy="2470149"/>
          </a:xfrm>
          <a:gradFill>
            <a:gsLst>
              <a:gs pos="0">
                <a:schemeClr val="bg1"/>
              </a:gs>
              <a:gs pos="50000">
                <a:schemeClr val="bg2">
                  <a:lumMod val="50000"/>
                </a:schemeClr>
              </a:gs>
              <a:gs pos="100000">
                <a:schemeClr val="bg2">
                  <a:lumMod val="10000"/>
                </a:schemeClr>
              </a:gs>
            </a:gsLst>
            <a:lin ang="5400000" scaled="1"/>
          </a:gradFill>
        </p:grpSpPr>
        <p:sp>
          <p:nvSpPr>
            <p:cNvPr id="36" name="Freeform 153">
              <a:extLst>
                <a:ext uri="{FF2B5EF4-FFF2-40B4-BE49-F238E27FC236}">
                  <a16:creationId xmlns:a16="http://schemas.microsoft.com/office/drawing/2014/main" id="{2700CEF1-BB30-4E1E-AD78-6A45F12DCDF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2">
              <a:extLst>
                <a:ext uri="{FF2B5EF4-FFF2-40B4-BE49-F238E27FC236}">
                  <a16:creationId xmlns:a16="http://schemas.microsoft.com/office/drawing/2014/main" id="{31F32380-E6E8-4E82-B293-40920BE50CFE}"/>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8" name="Freeform 156">
              <a:extLst>
                <a:ext uri="{FF2B5EF4-FFF2-40B4-BE49-F238E27FC236}">
                  <a16:creationId xmlns:a16="http://schemas.microsoft.com/office/drawing/2014/main" id="{5126D2C9-3273-4D37-976F-168E0A48730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58">
              <a:extLst>
                <a:ext uri="{FF2B5EF4-FFF2-40B4-BE49-F238E27FC236}">
                  <a16:creationId xmlns:a16="http://schemas.microsoft.com/office/drawing/2014/main" id="{3C87530B-F612-4952-910F-5C41D3416A3C}"/>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0" name="Freeform 159">
              <a:extLst>
                <a:ext uri="{FF2B5EF4-FFF2-40B4-BE49-F238E27FC236}">
                  <a16:creationId xmlns:a16="http://schemas.microsoft.com/office/drawing/2014/main" id="{8FF1B713-E597-4643-B4DB-0F22A2631C84}"/>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17AEDA47-8804-44D6-9F74-827204259E12}"/>
              </a:ext>
            </a:extLst>
          </p:cNvPr>
          <p:cNvGrpSpPr/>
          <p:nvPr/>
        </p:nvGrpSpPr>
        <p:grpSpPr>
          <a:xfrm rot="5400000">
            <a:off x="10735344" y="5373301"/>
            <a:ext cx="731520" cy="2209885"/>
            <a:chOff x="906463" y="1800225"/>
            <a:chExt cx="1441450" cy="2470149"/>
          </a:xfrm>
          <a:gradFill>
            <a:gsLst>
              <a:gs pos="0">
                <a:srgbClr val="39AEB5"/>
              </a:gs>
              <a:gs pos="50000">
                <a:srgbClr val="39AEB5"/>
              </a:gs>
              <a:gs pos="100000">
                <a:srgbClr val="39AEB5"/>
              </a:gs>
            </a:gsLst>
            <a:lin ang="5400000" scaled="1"/>
          </a:gradFill>
        </p:grpSpPr>
        <p:sp>
          <p:nvSpPr>
            <p:cNvPr id="42" name="Freeform 153">
              <a:extLst>
                <a:ext uri="{FF2B5EF4-FFF2-40B4-BE49-F238E27FC236}">
                  <a16:creationId xmlns:a16="http://schemas.microsoft.com/office/drawing/2014/main" id="{2225A750-BE81-48BA-988E-C9BEF49C16A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2">
              <a:extLst>
                <a:ext uri="{FF2B5EF4-FFF2-40B4-BE49-F238E27FC236}">
                  <a16:creationId xmlns:a16="http://schemas.microsoft.com/office/drawing/2014/main" id="{D932EA06-3A7D-49F2-A3F5-5967D043B46A}"/>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44" name="Freeform 156">
              <a:extLst>
                <a:ext uri="{FF2B5EF4-FFF2-40B4-BE49-F238E27FC236}">
                  <a16:creationId xmlns:a16="http://schemas.microsoft.com/office/drawing/2014/main" id="{DCCE2700-65CE-4808-97DF-BED4F4A49F12}"/>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58">
              <a:extLst>
                <a:ext uri="{FF2B5EF4-FFF2-40B4-BE49-F238E27FC236}">
                  <a16:creationId xmlns:a16="http://schemas.microsoft.com/office/drawing/2014/main" id="{B1AB9BA5-662B-4ABC-885F-CBF48F9606ED}"/>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6" name="Freeform 159">
              <a:extLst>
                <a:ext uri="{FF2B5EF4-FFF2-40B4-BE49-F238E27FC236}">
                  <a16:creationId xmlns:a16="http://schemas.microsoft.com/office/drawing/2014/main" id="{EED12348-D1AF-46F6-AD3B-03B3B7DB843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sp>
        <p:nvSpPr>
          <p:cNvPr id="47" name="Frame 46">
            <a:extLst>
              <a:ext uri="{FF2B5EF4-FFF2-40B4-BE49-F238E27FC236}">
                <a16:creationId xmlns:a16="http://schemas.microsoft.com/office/drawing/2014/main" id="{43F4B992-173B-4CF7-9ACF-68236642A3DA}"/>
              </a:ext>
            </a:extLst>
          </p:cNvPr>
          <p:cNvSpPr/>
          <p:nvPr/>
        </p:nvSpPr>
        <p:spPr>
          <a:xfrm>
            <a:off x="40625" y="1406771"/>
            <a:ext cx="9902301" cy="5385727"/>
          </a:xfrm>
          <a:prstGeom prst="frame">
            <a:avLst>
              <a:gd name="adj1" fmla="val 887"/>
            </a:avLst>
          </a:prstGeom>
          <a:solidFill>
            <a:srgbClr val="39AEB5"/>
          </a:solidFill>
          <a:ln>
            <a:solidFill>
              <a:srgbClr val="39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solidFill>
                <a:schemeClr val="tx1"/>
              </a:solidFill>
            </a:endParaRPr>
          </a:p>
        </p:txBody>
      </p:sp>
      <p:sp>
        <p:nvSpPr>
          <p:cNvPr id="48" name="TextBox 47">
            <a:extLst>
              <a:ext uri="{FF2B5EF4-FFF2-40B4-BE49-F238E27FC236}">
                <a16:creationId xmlns:a16="http://schemas.microsoft.com/office/drawing/2014/main" id="{774C85AC-F78C-4F69-8B5B-03AABECA2C33}"/>
              </a:ext>
            </a:extLst>
          </p:cNvPr>
          <p:cNvSpPr txBox="1"/>
          <p:nvPr/>
        </p:nvSpPr>
        <p:spPr>
          <a:xfrm>
            <a:off x="4990" y="1037437"/>
            <a:ext cx="42421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22</a:t>
            </a:r>
          </a:p>
        </p:txBody>
      </p:sp>
      <p:sp>
        <p:nvSpPr>
          <p:cNvPr id="62" name="Title 1">
            <a:extLst>
              <a:ext uri="{FF2B5EF4-FFF2-40B4-BE49-F238E27FC236}">
                <a16:creationId xmlns:a16="http://schemas.microsoft.com/office/drawing/2014/main" id="{53A911B7-0C40-4DE5-8F4B-E994B9F196FD}"/>
              </a:ext>
            </a:extLst>
          </p:cNvPr>
          <p:cNvSpPr txBox="1">
            <a:spLocks/>
          </p:cNvSpPr>
          <p:nvPr/>
        </p:nvSpPr>
        <p:spPr>
          <a:xfrm>
            <a:off x="3631096" y="628420"/>
            <a:ext cx="5991130"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تجزیه و تحلیل- پر کردن داده های از دست رفته</a:t>
            </a:r>
            <a:endParaRPr lang="en-US" sz="2400" dirty="0">
              <a:solidFill>
                <a:schemeClr val="bg1"/>
              </a:solidFill>
              <a:cs typeface="B Nazanin" panose="00000400000000000000" pitchFamily="2" charset="-78"/>
            </a:endParaRPr>
          </a:p>
          <a:p>
            <a:pPr algn="ctr"/>
            <a:endParaRPr lang="en-US" sz="2400" dirty="0">
              <a:solidFill>
                <a:schemeClr val="bg1"/>
              </a:solidFill>
              <a:cs typeface="B Nazanin" panose="00000400000000000000" pitchFamily="2" charset="-78"/>
            </a:endParaRPr>
          </a:p>
        </p:txBody>
      </p:sp>
      <p:sp>
        <p:nvSpPr>
          <p:cNvPr id="56" name="Title 1">
            <a:extLst>
              <a:ext uri="{FF2B5EF4-FFF2-40B4-BE49-F238E27FC236}">
                <a16:creationId xmlns:a16="http://schemas.microsoft.com/office/drawing/2014/main" id="{34D30B90-E2A9-49BA-8CB2-5B3599A804BF}"/>
              </a:ext>
            </a:extLst>
          </p:cNvPr>
          <p:cNvSpPr txBox="1">
            <a:spLocks/>
          </p:cNvSpPr>
          <p:nvPr/>
        </p:nvSpPr>
        <p:spPr>
          <a:xfrm>
            <a:off x="10706433" y="1319140"/>
            <a:ext cx="1263996"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dirty="0">
                <a:solidFill>
                  <a:schemeClr val="bg1"/>
                </a:solidFill>
                <a:cs typeface="B Nazanin" panose="00000400000000000000" pitchFamily="2" charset="-78"/>
              </a:rPr>
              <a:t>چکیده</a:t>
            </a:r>
            <a:endParaRPr lang="en-US" sz="3600" b="0" dirty="0">
              <a:solidFill>
                <a:schemeClr val="bg1"/>
              </a:solidFill>
              <a:cs typeface="B Nazanin" panose="00000400000000000000" pitchFamily="2" charset="-78"/>
            </a:endParaRPr>
          </a:p>
        </p:txBody>
      </p:sp>
      <p:sp>
        <p:nvSpPr>
          <p:cNvPr id="57" name="Title 1">
            <a:extLst>
              <a:ext uri="{FF2B5EF4-FFF2-40B4-BE49-F238E27FC236}">
                <a16:creationId xmlns:a16="http://schemas.microsoft.com/office/drawing/2014/main" id="{5E79540C-F321-415F-961C-FA53A89D1732}"/>
              </a:ext>
            </a:extLst>
          </p:cNvPr>
          <p:cNvSpPr txBox="1">
            <a:spLocks/>
          </p:cNvSpPr>
          <p:nvPr/>
        </p:nvSpPr>
        <p:spPr>
          <a:xfrm>
            <a:off x="10493445" y="2084242"/>
            <a:ext cx="1499761"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b="0" dirty="0">
                <a:solidFill>
                  <a:schemeClr val="bg1"/>
                </a:solidFill>
                <a:cs typeface="B Nazanin" panose="00000400000000000000" pitchFamily="2" charset="-78"/>
              </a:rPr>
              <a:t>بیان مسأله</a:t>
            </a:r>
            <a:endParaRPr lang="en-US" sz="3600" b="0" dirty="0">
              <a:solidFill>
                <a:schemeClr val="bg1"/>
              </a:solidFill>
              <a:cs typeface="B Nazanin" panose="00000400000000000000" pitchFamily="2" charset="-78"/>
            </a:endParaRPr>
          </a:p>
        </p:txBody>
      </p:sp>
      <p:sp>
        <p:nvSpPr>
          <p:cNvPr id="58" name="Title 1">
            <a:extLst>
              <a:ext uri="{FF2B5EF4-FFF2-40B4-BE49-F238E27FC236}">
                <a16:creationId xmlns:a16="http://schemas.microsoft.com/office/drawing/2014/main" id="{9986724B-3485-4FB5-B25F-A73116383A7E}"/>
              </a:ext>
            </a:extLst>
          </p:cNvPr>
          <p:cNvSpPr txBox="1">
            <a:spLocks/>
          </p:cNvSpPr>
          <p:nvPr/>
        </p:nvSpPr>
        <p:spPr>
          <a:xfrm>
            <a:off x="10321708" y="2813525"/>
            <a:ext cx="1720275"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تعاریف و مفاهیم</a:t>
            </a:r>
            <a:endParaRPr lang="en-US" sz="2400" b="0" dirty="0">
              <a:solidFill>
                <a:schemeClr val="bg1"/>
              </a:solidFill>
              <a:cs typeface="B Nazanin" panose="00000400000000000000" pitchFamily="2" charset="-78"/>
            </a:endParaRPr>
          </a:p>
        </p:txBody>
      </p:sp>
      <p:sp>
        <p:nvSpPr>
          <p:cNvPr id="59" name="Title 1">
            <a:extLst>
              <a:ext uri="{FF2B5EF4-FFF2-40B4-BE49-F238E27FC236}">
                <a16:creationId xmlns:a16="http://schemas.microsoft.com/office/drawing/2014/main" id="{D523A94B-FA4D-4566-9231-FC8D98E1B303}"/>
              </a:ext>
            </a:extLst>
          </p:cNvPr>
          <p:cNvSpPr txBox="1">
            <a:spLocks/>
          </p:cNvSpPr>
          <p:nvPr/>
        </p:nvSpPr>
        <p:spPr>
          <a:xfrm>
            <a:off x="10296567" y="3635453"/>
            <a:ext cx="1808293"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پیشینه پژوهش</a:t>
            </a:r>
            <a:endParaRPr lang="en-US" sz="2400" b="0" dirty="0">
              <a:solidFill>
                <a:schemeClr val="bg1"/>
              </a:solidFill>
              <a:cs typeface="B Nazanin" panose="00000400000000000000" pitchFamily="2" charset="-78"/>
            </a:endParaRPr>
          </a:p>
        </p:txBody>
      </p:sp>
      <p:sp>
        <p:nvSpPr>
          <p:cNvPr id="60" name="Title 1">
            <a:extLst>
              <a:ext uri="{FF2B5EF4-FFF2-40B4-BE49-F238E27FC236}">
                <a16:creationId xmlns:a16="http://schemas.microsoft.com/office/drawing/2014/main" id="{E1D475FD-FEF6-4521-B0C4-228FDE489F78}"/>
              </a:ext>
            </a:extLst>
          </p:cNvPr>
          <p:cNvSpPr txBox="1">
            <a:spLocks/>
          </p:cNvSpPr>
          <p:nvPr/>
        </p:nvSpPr>
        <p:spPr>
          <a:xfrm>
            <a:off x="10128008" y="4378769"/>
            <a:ext cx="2072352"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رویکرد پیشنهادی</a:t>
            </a:r>
            <a:endParaRPr lang="en-US" sz="2400" b="0" dirty="0">
              <a:solidFill>
                <a:schemeClr val="bg1"/>
              </a:solidFill>
              <a:cs typeface="B Nazanin" panose="00000400000000000000" pitchFamily="2" charset="-78"/>
            </a:endParaRPr>
          </a:p>
        </p:txBody>
      </p:sp>
      <p:sp>
        <p:nvSpPr>
          <p:cNvPr id="61" name="Title 1">
            <a:extLst>
              <a:ext uri="{FF2B5EF4-FFF2-40B4-BE49-F238E27FC236}">
                <a16:creationId xmlns:a16="http://schemas.microsoft.com/office/drawing/2014/main" id="{E347FABF-6EA5-47F8-A588-FA99F0C415D9}"/>
              </a:ext>
            </a:extLst>
          </p:cNvPr>
          <p:cNvSpPr txBox="1">
            <a:spLocks/>
          </p:cNvSpPr>
          <p:nvPr/>
        </p:nvSpPr>
        <p:spPr>
          <a:xfrm>
            <a:off x="10409765" y="5265262"/>
            <a:ext cx="1673159"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tx1"/>
                </a:solidFill>
                <a:cs typeface="B Nazanin" panose="00000400000000000000" pitchFamily="2" charset="-78"/>
              </a:rPr>
              <a:t>تجزیه و تحلیل</a:t>
            </a:r>
            <a:endParaRPr lang="en-US" sz="2400" b="0" dirty="0">
              <a:solidFill>
                <a:schemeClr val="tx1"/>
              </a:solidFill>
              <a:cs typeface="B Nazanin" panose="00000400000000000000" pitchFamily="2" charset="-78"/>
            </a:endParaRPr>
          </a:p>
        </p:txBody>
      </p:sp>
      <p:sp>
        <p:nvSpPr>
          <p:cNvPr id="63" name="Title 1">
            <a:extLst>
              <a:ext uri="{FF2B5EF4-FFF2-40B4-BE49-F238E27FC236}">
                <a16:creationId xmlns:a16="http://schemas.microsoft.com/office/drawing/2014/main" id="{11007550-B98D-4335-8E6E-6058B6157568}"/>
              </a:ext>
            </a:extLst>
          </p:cNvPr>
          <p:cNvSpPr txBox="1">
            <a:spLocks/>
          </p:cNvSpPr>
          <p:nvPr/>
        </p:nvSpPr>
        <p:spPr>
          <a:xfrm>
            <a:off x="10116208" y="6047883"/>
            <a:ext cx="2070903"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نتایج و پیشنهادات</a:t>
            </a:r>
            <a:endParaRPr lang="en-US" sz="2400" b="0" dirty="0">
              <a:solidFill>
                <a:schemeClr val="bg1"/>
              </a:solidFill>
              <a:cs typeface="B Nazanin" panose="00000400000000000000" pitchFamily="2" charset="-78"/>
            </a:endParaRPr>
          </a:p>
        </p:txBody>
      </p:sp>
      <p:pic>
        <p:nvPicPr>
          <p:cNvPr id="65" name="Picture 64">
            <a:extLst>
              <a:ext uri="{FF2B5EF4-FFF2-40B4-BE49-F238E27FC236}">
                <a16:creationId xmlns:a16="http://schemas.microsoft.com/office/drawing/2014/main" id="{A5D18639-8542-438E-934E-32E795446E4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933" y="1784285"/>
            <a:ext cx="5412836" cy="4510697"/>
          </a:xfrm>
          <a:prstGeom prst="rect">
            <a:avLst/>
          </a:prstGeom>
          <a:noFill/>
          <a:ln>
            <a:noFill/>
          </a:ln>
        </p:spPr>
      </p:pic>
      <p:sp>
        <p:nvSpPr>
          <p:cNvPr id="64" name="TextBox 63">
            <a:extLst>
              <a:ext uri="{FF2B5EF4-FFF2-40B4-BE49-F238E27FC236}">
                <a16:creationId xmlns:a16="http://schemas.microsoft.com/office/drawing/2014/main" id="{B032F705-4566-4B86-BB6A-D4A25BD91056}"/>
              </a:ext>
            </a:extLst>
          </p:cNvPr>
          <p:cNvSpPr txBox="1"/>
          <p:nvPr/>
        </p:nvSpPr>
        <p:spPr>
          <a:xfrm>
            <a:off x="4991775" y="1804089"/>
            <a:ext cx="4576020" cy="646331"/>
          </a:xfrm>
          <a:prstGeom prst="rect">
            <a:avLst/>
          </a:prstGeom>
          <a:solidFill>
            <a:schemeClr val="accent1">
              <a:lumMod val="40000"/>
              <a:lumOff val="60000"/>
            </a:schemeClr>
          </a:solidFill>
        </p:spPr>
        <p:txBody>
          <a:bodyPr wrap="square">
            <a:spAutoFit/>
          </a:bodyPr>
          <a:lstStyle/>
          <a:p>
            <a:pPr algn="just" rtl="1">
              <a:spcAft>
                <a:spcPts val="800"/>
              </a:spcAft>
            </a:pPr>
            <a:r>
              <a:rPr lang="ar-BH"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بهترین روش برای پر­کردن داده‌های از</a:t>
            </a:r>
            <a:r>
              <a:rPr lang="en-US"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t>
            </a:r>
            <a:r>
              <a:rPr lang="ar-BH"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دست</a:t>
            </a:r>
            <a:r>
              <a:rPr lang="en-US"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t>
            </a:r>
            <a:r>
              <a:rPr lang="ar-BH"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رفته، روش پر­کردن با میانگین اطلاعات فرد است. </a:t>
            </a:r>
            <a:endParaRPr lang="en-US"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p:txBody>
      </p:sp>
      <p:sp>
        <p:nvSpPr>
          <p:cNvPr id="66" name="TextBox 65">
            <a:extLst>
              <a:ext uri="{FF2B5EF4-FFF2-40B4-BE49-F238E27FC236}">
                <a16:creationId xmlns:a16="http://schemas.microsoft.com/office/drawing/2014/main" id="{AE80AEEB-2C1B-470F-98D3-57001C4F72DB}"/>
              </a:ext>
            </a:extLst>
          </p:cNvPr>
          <p:cNvSpPr txBox="1"/>
          <p:nvPr/>
        </p:nvSpPr>
        <p:spPr>
          <a:xfrm>
            <a:off x="5678211" y="3136135"/>
            <a:ext cx="3325049" cy="2585323"/>
          </a:xfrm>
          <a:prstGeom prst="rect">
            <a:avLst/>
          </a:prstGeom>
          <a:solidFill>
            <a:schemeClr val="accent2">
              <a:lumMod val="60000"/>
              <a:lumOff val="40000"/>
              <a:alpha val="76000"/>
            </a:schemeClr>
          </a:solidFill>
          <a:ln>
            <a:noFill/>
            <a:miter lim="800000"/>
          </a:ln>
        </p:spPr>
        <p:txBody>
          <a:bodyPr wrap="square">
            <a:spAutoFit/>
          </a:bodyPr>
          <a:lstStyle/>
          <a:p>
            <a:pPr algn="just" rtl="1"/>
            <a:r>
              <a:rPr lang="ar-BH"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اخرین روش مورد بررسی پرکردن با مقدار صفر بوده است که در نمودار با عبارت </a:t>
            </a:r>
            <a:r>
              <a:rPr lang="en-US"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zero</a:t>
            </a:r>
            <a:r>
              <a:rPr lang="ar-BH"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نشان‌داده شده­است این روش نسبت به روش میانگین، از مساحت زیر نمودار عملکرد شاخص یا </a:t>
            </a:r>
            <a:r>
              <a:rPr lang="en-US"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ROC</a:t>
            </a:r>
            <a:r>
              <a:rPr lang="ar-BH"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t>
            </a:r>
            <a:r>
              <a:rPr lang="en-US"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AUC</a:t>
            </a:r>
            <a:r>
              <a:rPr lang="ar-BH"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بالاتری برخوردار است اما این افزایش دو درصدی را در ازای کاهش چشمگیر شاخص‌های دیگر بدست </a:t>
            </a:r>
            <a:r>
              <a:rPr lang="fa-IR"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آمده­است</a:t>
            </a:r>
            <a:r>
              <a:rPr lang="ar-BH"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t>
            </a:r>
            <a:endParaRPr lang="en-US" b="1" dirty="0"/>
          </a:p>
        </p:txBody>
      </p:sp>
      <p:sp>
        <p:nvSpPr>
          <p:cNvPr id="50" name="Rectangle: Rounded Corners 49">
            <a:extLst>
              <a:ext uri="{FF2B5EF4-FFF2-40B4-BE49-F238E27FC236}">
                <a16:creationId xmlns:a16="http://schemas.microsoft.com/office/drawing/2014/main" id="{70F35957-0FED-40F0-9098-45120EB7209A}"/>
              </a:ext>
            </a:extLst>
          </p:cNvPr>
          <p:cNvSpPr/>
          <p:nvPr/>
        </p:nvSpPr>
        <p:spPr>
          <a:xfrm>
            <a:off x="2800348" y="4319413"/>
            <a:ext cx="885825" cy="762386"/>
          </a:xfrm>
          <a:prstGeom prst="roundRect">
            <a:avLst/>
          </a:prstGeom>
          <a:solidFill>
            <a:schemeClr val="accent1">
              <a:alpha val="38000"/>
            </a:schemeClr>
          </a:solid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F7D59440-656B-4812-816E-58172828CC93}"/>
              </a:ext>
            </a:extLst>
          </p:cNvPr>
          <p:cNvSpPr/>
          <p:nvPr/>
        </p:nvSpPr>
        <p:spPr>
          <a:xfrm>
            <a:off x="857250" y="2299414"/>
            <a:ext cx="3471863" cy="762386"/>
          </a:xfrm>
          <a:prstGeom prst="roundRect">
            <a:avLst/>
          </a:prstGeom>
          <a:solidFill>
            <a:schemeClr val="accent1">
              <a:alpha val="38000"/>
            </a:schemeClr>
          </a:solid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6040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0BA6A-0B6C-479E-B090-1BC629B76A5A}"/>
              </a:ext>
            </a:extLst>
          </p:cNvPr>
          <p:cNvPicPr>
            <a:picLocks noChangeAspect="1"/>
          </p:cNvPicPr>
          <p:nvPr/>
        </p:nvPicPr>
        <p:blipFill>
          <a:blip r:embed="rId2"/>
          <a:stretch>
            <a:fillRect/>
          </a:stretch>
        </p:blipFill>
        <p:spPr>
          <a:xfrm>
            <a:off x="1" y="0"/>
            <a:ext cx="12192000" cy="1333500"/>
          </a:xfrm>
          <a:prstGeom prst="rect">
            <a:avLst/>
          </a:prstGeom>
        </p:spPr>
      </p:pic>
      <p:sp>
        <p:nvSpPr>
          <p:cNvPr id="4" name="Rectangle 3">
            <a:extLst>
              <a:ext uri="{FF2B5EF4-FFF2-40B4-BE49-F238E27FC236}">
                <a16:creationId xmlns:a16="http://schemas.microsoft.com/office/drawing/2014/main" id="{615F8799-B1B1-4370-91DF-38A740D987B4}"/>
              </a:ext>
            </a:extLst>
          </p:cNvPr>
          <p:cNvSpPr/>
          <p:nvPr/>
        </p:nvSpPr>
        <p:spPr>
          <a:xfrm>
            <a:off x="10719875" y="1333500"/>
            <a:ext cx="1379845" cy="5524500"/>
          </a:xfrm>
          <a:prstGeom prst="rect">
            <a:avLst/>
          </a:prstGeom>
          <a:solidFill>
            <a:srgbClr val="3D485D"/>
          </a:solidFill>
          <a:ln>
            <a:noFill/>
          </a:ln>
        </p:spPr>
        <p:style>
          <a:lnRef idx="2">
            <a:schemeClr val="accent3"/>
          </a:lnRef>
          <a:fillRef idx="1001">
            <a:schemeClr val="dk2"/>
          </a:fillRef>
          <a:effectRef idx="0">
            <a:schemeClr val="accent3"/>
          </a:effectRef>
          <a:fontRef idx="minor">
            <a:schemeClr val="dk1"/>
          </a:fontRef>
        </p:style>
        <p:txBody>
          <a:bodyPr rtlCol="0" anchor="ctr"/>
          <a:lstStyle/>
          <a:p>
            <a:pPr algn="ctr"/>
            <a:endParaRPr lang="en-US"/>
          </a:p>
        </p:txBody>
      </p:sp>
      <p:grpSp>
        <p:nvGrpSpPr>
          <p:cNvPr id="5" name="Group 4">
            <a:extLst>
              <a:ext uri="{FF2B5EF4-FFF2-40B4-BE49-F238E27FC236}">
                <a16:creationId xmlns:a16="http://schemas.microsoft.com/office/drawing/2014/main" id="{D97E788C-E5D1-4B31-98EC-164B705942CE}"/>
              </a:ext>
            </a:extLst>
          </p:cNvPr>
          <p:cNvGrpSpPr/>
          <p:nvPr/>
        </p:nvGrpSpPr>
        <p:grpSpPr>
          <a:xfrm rot="5400000">
            <a:off x="10738076" y="603648"/>
            <a:ext cx="731520" cy="2209885"/>
            <a:chOff x="906464" y="1800225"/>
            <a:chExt cx="1441449" cy="2470149"/>
          </a:xfrm>
          <a:gradFill>
            <a:gsLst>
              <a:gs pos="50000">
                <a:srgbClr val="39AEB5"/>
              </a:gs>
              <a:gs pos="0">
                <a:srgbClr val="39AEB5"/>
              </a:gs>
              <a:gs pos="100000">
                <a:srgbClr val="39AEB5"/>
              </a:gs>
            </a:gsLst>
            <a:lin ang="5400000" scaled="1"/>
          </a:gradFill>
        </p:grpSpPr>
        <p:sp>
          <p:nvSpPr>
            <p:cNvPr id="6" name="Freeform 153">
              <a:extLst>
                <a:ext uri="{FF2B5EF4-FFF2-40B4-BE49-F238E27FC236}">
                  <a16:creationId xmlns:a16="http://schemas.microsoft.com/office/drawing/2014/main" id="{3E19FBD6-3376-456E-AB8E-776C8592C77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2">
              <a:extLst>
                <a:ext uri="{FF2B5EF4-FFF2-40B4-BE49-F238E27FC236}">
                  <a16:creationId xmlns:a16="http://schemas.microsoft.com/office/drawing/2014/main" id="{C2D5B9C1-15FF-4BD9-B905-0B7A06FDAF32}"/>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8" name="Freeform 156">
              <a:extLst>
                <a:ext uri="{FF2B5EF4-FFF2-40B4-BE49-F238E27FC236}">
                  <a16:creationId xmlns:a16="http://schemas.microsoft.com/office/drawing/2014/main" id="{EFF48BDD-CF5C-4D5D-A93E-B015DB0897C5}"/>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8">
              <a:extLst>
                <a:ext uri="{FF2B5EF4-FFF2-40B4-BE49-F238E27FC236}">
                  <a16:creationId xmlns:a16="http://schemas.microsoft.com/office/drawing/2014/main" id="{6A45FEC6-CA35-4034-A345-27BE5697E0CB}"/>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0" name="Freeform 159">
              <a:extLst>
                <a:ext uri="{FF2B5EF4-FFF2-40B4-BE49-F238E27FC236}">
                  <a16:creationId xmlns:a16="http://schemas.microsoft.com/office/drawing/2014/main" id="{DACD4867-5330-44B8-9FB4-D0F93227AD7E}"/>
                </a:ext>
              </a:extLst>
            </p:cNvPr>
            <p:cNvSpPr>
              <a:spLocks/>
            </p:cNvSpPr>
            <p:nvPr/>
          </p:nvSpPr>
          <p:spPr bwMode="auto">
            <a:xfrm>
              <a:off x="906464" y="1800227"/>
              <a:ext cx="1317624"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234247A9-B69B-4C3E-BFD8-7F1830848B2E}"/>
              </a:ext>
            </a:extLst>
          </p:cNvPr>
          <p:cNvGrpSpPr/>
          <p:nvPr/>
        </p:nvGrpSpPr>
        <p:grpSpPr>
          <a:xfrm rot="5400000">
            <a:off x="10736486" y="1344184"/>
            <a:ext cx="731520" cy="2209885"/>
            <a:chOff x="906463" y="1800225"/>
            <a:chExt cx="1441450" cy="2470149"/>
          </a:xfrm>
          <a:gradFill>
            <a:gsLst>
              <a:gs pos="100000">
                <a:srgbClr val="39A4AC"/>
              </a:gs>
              <a:gs pos="0">
                <a:srgbClr val="39A4AC"/>
              </a:gs>
              <a:gs pos="50000">
                <a:srgbClr val="39A4AC"/>
              </a:gs>
            </a:gsLst>
            <a:lin ang="5400000" scaled="1"/>
          </a:gradFill>
        </p:grpSpPr>
        <p:sp>
          <p:nvSpPr>
            <p:cNvPr id="12" name="Freeform 153">
              <a:extLst>
                <a:ext uri="{FF2B5EF4-FFF2-40B4-BE49-F238E27FC236}">
                  <a16:creationId xmlns:a16="http://schemas.microsoft.com/office/drawing/2014/main" id="{3E5C3084-92A1-4929-B6B9-11AABBCD116E}"/>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2">
              <a:extLst>
                <a:ext uri="{FF2B5EF4-FFF2-40B4-BE49-F238E27FC236}">
                  <a16:creationId xmlns:a16="http://schemas.microsoft.com/office/drawing/2014/main" id="{B5F2BFCE-6B40-4F71-B3B0-2D7D7A574099}"/>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14" name="Freeform 156">
              <a:extLst>
                <a:ext uri="{FF2B5EF4-FFF2-40B4-BE49-F238E27FC236}">
                  <a16:creationId xmlns:a16="http://schemas.microsoft.com/office/drawing/2014/main" id="{EBDC1D9B-1518-4A8E-9191-2806833094DE}"/>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8">
              <a:extLst>
                <a:ext uri="{FF2B5EF4-FFF2-40B4-BE49-F238E27FC236}">
                  <a16:creationId xmlns:a16="http://schemas.microsoft.com/office/drawing/2014/main" id="{3975E609-519E-43FA-9FCC-080C8B0829E2}"/>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6" name="Freeform 159">
              <a:extLst>
                <a:ext uri="{FF2B5EF4-FFF2-40B4-BE49-F238E27FC236}">
                  <a16:creationId xmlns:a16="http://schemas.microsoft.com/office/drawing/2014/main" id="{7F3DA082-CC6C-47EB-A8EB-B25E715A71E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89D518D0-BCAB-4C0B-ABA3-FB6A5FF4DE16}"/>
              </a:ext>
            </a:extLst>
          </p:cNvPr>
          <p:cNvGrpSpPr/>
          <p:nvPr/>
        </p:nvGrpSpPr>
        <p:grpSpPr>
          <a:xfrm rot="5400000">
            <a:off x="10730671" y="2134613"/>
            <a:ext cx="731520" cy="2209885"/>
            <a:chOff x="906463" y="1800225"/>
            <a:chExt cx="1441450" cy="2470149"/>
          </a:xfrm>
          <a:gradFill>
            <a:gsLst>
              <a:gs pos="0">
                <a:srgbClr val="39AEB5"/>
              </a:gs>
              <a:gs pos="50000">
                <a:srgbClr val="39AEB5"/>
              </a:gs>
              <a:gs pos="100000">
                <a:srgbClr val="39AEB5"/>
              </a:gs>
            </a:gsLst>
            <a:lin ang="5400000" scaled="1"/>
          </a:gradFill>
        </p:grpSpPr>
        <p:sp>
          <p:nvSpPr>
            <p:cNvPr id="18" name="Freeform 153">
              <a:extLst>
                <a:ext uri="{FF2B5EF4-FFF2-40B4-BE49-F238E27FC236}">
                  <a16:creationId xmlns:a16="http://schemas.microsoft.com/office/drawing/2014/main" id="{B9875218-E593-43BB-B049-3336639D3A6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2">
              <a:extLst>
                <a:ext uri="{FF2B5EF4-FFF2-40B4-BE49-F238E27FC236}">
                  <a16:creationId xmlns:a16="http://schemas.microsoft.com/office/drawing/2014/main" id="{2212A03D-B77C-46B5-B92B-1FC8CE016CBF}"/>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0" name="Freeform 156">
              <a:extLst>
                <a:ext uri="{FF2B5EF4-FFF2-40B4-BE49-F238E27FC236}">
                  <a16:creationId xmlns:a16="http://schemas.microsoft.com/office/drawing/2014/main" id="{02880C92-8118-4641-84E7-3B6B52EBF8F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58">
              <a:extLst>
                <a:ext uri="{FF2B5EF4-FFF2-40B4-BE49-F238E27FC236}">
                  <a16:creationId xmlns:a16="http://schemas.microsoft.com/office/drawing/2014/main" id="{5AFB77BF-75DB-4A84-B6A0-A3EC5174AA06}"/>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2" name="Freeform 159">
              <a:extLst>
                <a:ext uri="{FF2B5EF4-FFF2-40B4-BE49-F238E27FC236}">
                  <a16:creationId xmlns:a16="http://schemas.microsoft.com/office/drawing/2014/main" id="{8C2ECFF3-8F6A-4BED-BC68-310040348B46}"/>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CBBF5B03-9902-48B4-B8AD-CC21541E550C}"/>
              </a:ext>
            </a:extLst>
          </p:cNvPr>
          <p:cNvGrpSpPr/>
          <p:nvPr/>
        </p:nvGrpSpPr>
        <p:grpSpPr>
          <a:xfrm rot="5400000">
            <a:off x="10735949" y="2937330"/>
            <a:ext cx="731520" cy="2209885"/>
            <a:chOff x="906463" y="1800225"/>
            <a:chExt cx="1441450" cy="2470149"/>
          </a:xfrm>
          <a:gradFill>
            <a:gsLst>
              <a:gs pos="0">
                <a:srgbClr val="39AEB5"/>
              </a:gs>
              <a:gs pos="50000">
                <a:srgbClr val="39AEB5"/>
              </a:gs>
              <a:gs pos="100000">
                <a:srgbClr val="39AEB5"/>
              </a:gs>
            </a:gsLst>
            <a:lin ang="5400000" scaled="1"/>
          </a:gradFill>
        </p:grpSpPr>
        <p:sp>
          <p:nvSpPr>
            <p:cNvPr id="24" name="Freeform 153">
              <a:extLst>
                <a:ext uri="{FF2B5EF4-FFF2-40B4-BE49-F238E27FC236}">
                  <a16:creationId xmlns:a16="http://schemas.microsoft.com/office/drawing/2014/main" id="{CB12E5E2-A3C6-4DB4-9B51-45F792B83CB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2">
              <a:extLst>
                <a:ext uri="{FF2B5EF4-FFF2-40B4-BE49-F238E27FC236}">
                  <a16:creationId xmlns:a16="http://schemas.microsoft.com/office/drawing/2014/main" id="{27F34F1B-8934-4D24-A1D8-67FAF79F900B}"/>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6" name="Freeform 156">
              <a:extLst>
                <a:ext uri="{FF2B5EF4-FFF2-40B4-BE49-F238E27FC236}">
                  <a16:creationId xmlns:a16="http://schemas.microsoft.com/office/drawing/2014/main" id="{8BECDD37-F438-44C3-884B-859F836811C7}"/>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8">
              <a:extLst>
                <a:ext uri="{FF2B5EF4-FFF2-40B4-BE49-F238E27FC236}">
                  <a16:creationId xmlns:a16="http://schemas.microsoft.com/office/drawing/2014/main" id="{11A6409B-8F54-489D-BF58-3F2EDFF4E239}"/>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8" name="Freeform 159">
              <a:extLst>
                <a:ext uri="{FF2B5EF4-FFF2-40B4-BE49-F238E27FC236}">
                  <a16:creationId xmlns:a16="http://schemas.microsoft.com/office/drawing/2014/main" id="{D1AD4CBF-90AF-49C6-8B99-21009F46E0DC}"/>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0C1C3AA8-7716-4381-8D23-5B95073A2C92}"/>
              </a:ext>
            </a:extLst>
          </p:cNvPr>
          <p:cNvGrpSpPr/>
          <p:nvPr/>
        </p:nvGrpSpPr>
        <p:grpSpPr>
          <a:xfrm rot="5400000">
            <a:off x="10734360" y="3720664"/>
            <a:ext cx="731520" cy="2209885"/>
            <a:chOff x="906463" y="1800225"/>
            <a:chExt cx="1441450" cy="2470149"/>
          </a:xfrm>
          <a:gradFill>
            <a:gsLst>
              <a:gs pos="0">
                <a:srgbClr val="39AEB5"/>
              </a:gs>
              <a:gs pos="50000">
                <a:srgbClr val="39AEB5"/>
              </a:gs>
              <a:gs pos="100000">
                <a:srgbClr val="39AEB5"/>
              </a:gs>
            </a:gsLst>
            <a:lin ang="5400000" scaled="1"/>
          </a:gradFill>
        </p:grpSpPr>
        <p:sp>
          <p:nvSpPr>
            <p:cNvPr id="30" name="Freeform 153">
              <a:extLst>
                <a:ext uri="{FF2B5EF4-FFF2-40B4-BE49-F238E27FC236}">
                  <a16:creationId xmlns:a16="http://schemas.microsoft.com/office/drawing/2014/main" id="{DA5003B9-5C89-40AA-8101-DA9C1044BA2C}"/>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2">
              <a:extLst>
                <a:ext uri="{FF2B5EF4-FFF2-40B4-BE49-F238E27FC236}">
                  <a16:creationId xmlns:a16="http://schemas.microsoft.com/office/drawing/2014/main" id="{B7609A16-D1DB-4A93-AB5C-F28F5672F145}"/>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2" name="Freeform 156">
              <a:extLst>
                <a:ext uri="{FF2B5EF4-FFF2-40B4-BE49-F238E27FC236}">
                  <a16:creationId xmlns:a16="http://schemas.microsoft.com/office/drawing/2014/main" id="{25ED93B0-D275-4826-B405-A7000C29EA41}"/>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58">
              <a:extLst>
                <a:ext uri="{FF2B5EF4-FFF2-40B4-BE49-F238E27FC236}">
                  <a16:creationId xmlns:a16="http://schemas.microsoft.com/office/drawing/2014/main" id="{4E080D33-0AE2-4BA4-B176-FA265C8AC57F}"/>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4" name="Freeform 159">
              <a:extLst>
                <a:ext uri="{FF2B5EF4-FFF2-40B4-BE49-F238E27FC236}">
                  <a16:creationId xmlns:a16="http://schemas.microsoft.com/office/drawing/2014/main" id="{0402EC92-389C-4897-B036-AD243DA68C09}"/>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07B59115-3746-4554-AB1F-477B1F4F9D48}"/>
              </a:ext>
            </a:extLst>
          </p:cNvPr>
          <p:cNvGrpSpPr/>
          <p:nvPr/>
        </p:nvGrpSpPr>
        <p:grpSpPr>
          <a:xfrm rot="5400000">
            <a:off x="10732770" y="4557005"/>
            <a:ext cx="731520" cy="2209885"/>
            <a:chOff x="906463" y="1800225"/>
            <a:chExt cx="1441450" cy="2470149"/>
          </a:xfrm>
          <a:gradFill>
            <a:gsLst>
              <a:gs pos="0">
                <a:srgbClr val="39AEB5"/>
              </a:gs>
              <a:gs pos="50000">
                <a:srgbClr val="39AEB5"/>
              </a:gs>
              <a:gs pos="100000">
                <a:srgbClr val="39AEB5"/>
              </a:gs>
            </a:gsLst>
            <a:lin ang="5400000" scaled="1"/>
          </a:gradFill>
        </p:grpSpPr>
        <p:sp>
          <p:nvSpPr>
            <p:cNvPr id="36" name="Freeform 153">
              <a:extLst>
                <a:ext uri="{FF2B5EF4-FFF2-40B4-BE49-F238E27FC236}">
                  <a16:creationId xmlns:a16="http://schemas.microsoft.com/office/drawing/2014/main" id="{2700CEF1-BB30-4E1E-AD78-6A45F12DCDF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2">
              <a:extLst>
                <a:ext uri="{FF2B5EF4-FFF2-40B4-BE49-F238E27FC236}">
                  <a16:creationId xmlns:a16="http://schemas.microsoft.com/office/drawing/2014/main" id="{31F32380-E6E8-4E82-B293-40920BE50CFE}"/>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8" name="Freeform 156">
              <a:extLst>
                <a:ext uri="{FF2B5EF4-FFF2-40B4-BE49-F238E27FC236}">
                  <a16:creationId xmlns:a16="http://schemas.microsoft.com/office/drawing/2014/main" id="{5126D2C9-3273-4D37-976F-168E0A48730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58">
              <a:extLst>
                <a:ext uri="{FF2B5EF4-FFF2-40B4-BE49-F238E27FC236}">
                  <a16:creationId xmlns:a16="http://schemas.microsoft.com/office/drawing/2014/main" id="{3C87530B-F612-4952-910F-5C41D3416A3C}"/>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0" name="Freeform 159">
              <a:extLst>
                <a:ext uri="{FF2B5EF4-FFF2-40B4-BE49-F238E27FC236}">
                  <a16:creationId xmlns:a16="http://schemas.microsoft.com/office/drawing/2014/main" id="{8FF1B713-E597-4643-B4DB-0F22A2631C84}"/>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17AEDA47-8804-44D6-9F74-827204259E12}"/>
              </a:ext>
            </a:extLst>
          </p:cNvPr>
          <p:cNvGrpSpPr/>
          <p:nvPr/>
        </p:nvGrpSpPr>
        <p:grpSpPr>
          <a:xfrm rot="5400000">
            <a:off x="10735344" y="5373301"/>
            <a:ext cx="731520" cy="2209885"/>
            <a:chOff x="906463" y="1800225"/>
            <a:chExt cx="1441450" cy="2470149"/>
          </a:xfrm>
          <a:gradFill>
            <a:gsLst>
              <a:gs pos="0">
                <a:schemeClr val="bg1"/>
              </a:gs>
              <a:gs pos="50000">
                <a:schemeClr val="bg2">
                  <a:lumMod val="50000"/>
                </a:schemeClr>
              </a:gs>
              <a:gs pos="100000">
                <a:schemeClr val="bg2">
                  <a:lumMod val="10000"/>
                </a:schemeClr>
              </a:gs>
            </a:gsLst>
            <a:lin ang="5400000" scaled="1"/>
          </a:gradFill>
        </p:grpSpPr>
        <p:sp>
          <p:nvSpPr>
            <p:cNvPr id="42" name="Freeform 153">
              <a:extLst>
                <a:ext uri="{FF2B5EF4-FFF2-40B4-BE49-F238E27FC236}">
                  <a16:creationId xmlns:a16="http://schemas.microsoft.com/office/drawing/2014/main" id="{2225A750-BE81-48BA-988E-C9BEF49C16A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2">
              <a:extLst>
                <a:ext uri="{FF2B5EF4-FFF2-40B4-BE49-F238E27FC236}">
                  <a16:creationId xmlns:a16="http://schemas.microsoft.com/office/drawing/2014/main" id="{D932EA06-3A7D-49F2-A3F5-5967D043B46A}"/>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44" name="Freeform 156">
              <a:extLst>
                <a:ext uri="{FF2B5EF4-FFF2-40B4-BE49-F238E27FC236}">
                  <a16:creationId xmlns:a16="http://schemas.microsoft.com/office/drawing/2014/main" id="{DCCE2700-65CE-4808-97DF-BED4F4A49F12}"/>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58">
              <a:extLst>
                <a:ext uri="{FF2B5EF4-FFF2-40B4-BE49-F238E27FC236}">
                  <a16:creationId xmlns:a16="http://schemas.microsoft.com/office/drawing/2014/main" id="{B1AB9BA5-662B-4ABC-885F-CBF48F9606ED}"/>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6" name="Freeform 159">
              <a:extLst>
                <a:ext uri="{FF2B5EF4-FFF2-40B4-BE49-F238E27FC236}">
                  <a16:creationId xmlns:a16="http://schemas.microsoft.com/office/drawing/2014/main" id="{EED12348-D1AF-46F6-AD3B-03B3B7DB843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sp>
        <p:nvSpPr>
          <p:cNvPr id="47" name="Frame 46">
            <a:extLst>
              <a:ext uri="{FF2B5EF4-FFF2-40B4-BE49-F238E27FC236}">
                <a16:creationId xmlns:a16="http://schemas.microsoft.com/office/drawing/2014/main" id="{43F4B992-173B-4CF7-9ACF-68236642A3DA}"/>
              </a:ext>
            </a:extLst>
          </p:cNvPr>
          <p:cNvSpPr/>
          <p:nvPr/>
        </p:nvSpPr>
        <p:spPr>
          <a:xfrm>
            <a:off x="40625" y="1406771"/>
            <a:ext cx="9902301" cy="5385727"/>
          </a:xfrm>
          <a:prstGeom prst="frame">
            <a:avLst>
              <a:gd name="adj1" fmla="val 887"/>
            </a:avLst>
          </a:prstGeom>
          <a:solidFill>
            <a:srgbClr val="39AEB5"/>
          </a:solidFill>
          <a:ln>
            <a:solidFill>
              <a:srgbClr val="39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solidFill>
                <a:schemeClr val="tx1"/>
              </a:solidFill>
            </a:endParaRPr>
          </a:p>
        </p:txBody>
      </p:sp>
      <p:sp>
        <p:nvSpPr>
          <p:cNvPr id="48" name="TextBox 47">
            <a:extLst>
              <a:ext uri="{FF2B5EF4-FFF2-40B4-BE49-F238E27FC236}">
                <a16:creationId xmlns:a16="http://schemas.microsoft.com/office/drawing/2014/main" id="{774C85AC-F78C-4F69-8B5B-03AABECA2C33}"/>
              </a:ext>
            </a:extLst>
          </p:cNvPr>
          <p:cNvSpPr txBox="1"/>
          <p:nvPr/>
        </p:nvSpPr>
        <p:spPr>
          <a:xfrm>
            <a:off x="4990" y="1037437"/>
            <a:ext cx="44696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23</a:t>
            </a:r>
          </a:p>
        </p:txBody>
      </p:sp>
      <p:sp>
        <p:nvSpPr>
          <p:cNvPr id="62" name="Title 1">
            <a:extLst>
              <a:ext uri="{FF2B5EF4-FFF2-40B4-BE49-F238E27FC236}">
                <a16:creationId xmlns:a16="http://schemas.microsoft.com/office/drawing/2014/main" id="{53A911B7-0C40-4DE5-8F4B-E994B9F196FD}"/>
              </a:ext>
            </a:extLst>
          </p:cNvPr>
          <p:cNvSpPr txBox="1">
            <a:spLocks/>
          </p:cNvSpPr>
          <p:nvPr/>
        </p:nvSpPr>
        <p:spPr>
          <a:xfrm>
            <a:off x="5102087" y="628420"/>
            <a:ext cx="4268212"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just" rtl="1"/>
            <a:r>
              <a:rPr lang="fa-IR" sz="2400" dirty="0">
                <a:solidFill>
                  <a:schemeClr val="bg1"/>
                </a:solidFill>
                <a:cs typeface="B Nazanin" panose="00000400000000000000" pitchFamily="2" charset="-78"/>
              </a:rPr>
              <a:t>نتایج و پیشنهادات</a:t>
            </a:r>
            <a:endParaRPr lang="en-US" sz="2400" dirty="0">
              <a:solidFill>
                <a:schemeClr val="bg1"/>
              </a:solidFill>
              <a:cs typeface="B Nazanin" panose="00000400000000000000" pitchFamily="2" charset="-78"/>
            </a:endParaRPr>
          </a:p>
          <a:p>
            <a:pPr algn="just" rtl="1"/>
            <a:endParaRPr lang="en-US" sz="2400" dirty="0">
              <a:solidFill>
                <a:schemeClr val="bg1"/>
              </a:solidFill>
              <a:cs typeface="B Nazanin" panose="00000400000000000000" pitchFamily="2" charset="-78"/>
            </a:endParaRPr>
          </a:p>
        </p:txBody>
      </p:sp>
      <p:sp>
        <p:nvSpPr>
          <p:cNvPr id="56" name="Title 1">
            <a:extLst>
              <a:ext uri="{FF2B5EF4-FFF2-40B4-BE49-F238E27FC236}">
                <a16:creationId xmlns:a16="http://schemas.microsoft.com/office/drawing/2014/main" id="{A2A3AA68-25B4-4A46-8E46-462A95CEF54D}"/>
              </a:ext>
            </a:extLst>
          </p:cNvPr>
          <p:cNvSpPr txBox="1">
            <a:spLocks/>
          </p:cNvSpPr>
          <p:nvPr/>
        </p:nvSpPr>
        <p:spPr>
          <a:xfrm>
            <a:off x="10706433" y="1319140"/>
            <a:ext cx="1263996"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dirty="0">
                <a:solidFill>
                  <a:schemeClr val="bg1"/>
                </a:solidFill>
                <a:cs typeface="B Nazanin" panose="00000400000000000000" pitchFamily="2" charset="-78"/>
              </a:rPr>
              <a:t>چکیده</a:t>
            </a:r>
            <a:endParaRPr lang="en-US" sz="3600" b="0" dirty="0">
              <a:solidFill>
                <a:schemeClr val="bg1"/>
              </a:solidFill>
              <a:cs typeface="B Nazanin" panose="00000400000000000000" pitchFamily="2" charset="-78"/>
            </a:endParaRPr>
          </a:p>
        </p:txBody>
      </p:sp>
      <p:sp>
        <p:nvSpPr>
          <p:cNvPr id="57" name="Title 1">
            <a:extLst>
              <a:ext uri="{FF2B5EF4-FFF2-40B4-BE49-F238E27FC236}">
                <a16:creationId xmlns:a16="http://schemas.microsoft.com/office/drawing/2014/main" id="{BFC74104-FD1E-4C34-8698-2B8876FD9876}"/>
              </a:ext>
            </a:extLst>
          </p:cNvPr>
          <p:cNvSpPr txBox="1">
            <a:spLocks/>
          </p:cNvSpPr>
          <p:nvPr/>
        </p:nvSpPr>
        <p:spPr>
          <a:xfrm>
            <a:off x="10493445" y="2084242"/>
            <a:ext cx="1499761" cy="593683"/>
          </a:xfrm>
          <a:prstGeom prst="rect">
            <a:avLst/>
          </a:prstGeom>
        </p:spPr>
        <p:txBody>
          <a:bodyPr vert="horz" lIns="0" tIns="0" rIns="0" bIns="0" rtlCol="0" anchor="ctr">
            <a:normAutofit fontScale="85000" lnSpcReduction="10000"/>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dirty="0">
                <a:solidFill>
                  <a:schemeClr val="bg1"/>
                </a:solidFill>
                <a:cs typeface="B Nazanin" panose="00000400000000000000" pitchFamily="2" charset="-78"/>
              </a:rPr>
              <a:t>بیان مسأله</a:t>
            </a:r>
            <a:endParaRPr lang="en-US" sz="3600" dirty="0">
              <a:solidFill>
                <a:schemeClr val="bg1"/>
              </a:solidFill>
              <a:cs typeface="B Nazanin" panose="00000400000000000000" pitchFamily="2" charset="-78"/>
            </a:endParaRPr>
          </a:p>
        </p:txBody>
      </p:sp>
      <p:sp>
        <p:nvSpPr>
          <p:cNvPr id="58" name="Title 1">
            <a:extLst>
              <a:ext uri="{FF2B5EF4-FFF2-40B4-BE49-F238E27FC236}">
                <a16:creationId xmlns:a16="http://schemas.microsoft.com/office/drawing/2014/main" id="{31A12424-6BAD-4066-8E36-ADDE69615AE5}"/>
              </a:ext>
            </a:extLst>
          </p:cNvPr>
          <p:cNvSpPr txBox="1">
            <a:spLocks/>
          </p:cNvSpPr>
          <p:nvPr/>
        </p:nvSpPr>
        <p:spPr>
          <a:xfrm>
            <a:off x="10321708" y="2813525"/>
            <a:ext cx="1720275"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تعاریف و مفاهیم</a:t>
            </a:r>
            <a:endParaRPr lang="en-US" sz="2400" b="0" dirty="0">
              <a:solidFill>
                <a:schemeClr val="bg1"/>
              </a:solidFill>
              <a:cs typeface="B Nazanin" panose="00000400000000000000" pitchFamily="2" charset="-78"/>
            </a:endParaRPr>
          </a:p>
        </p:txBody>
      </p:sp>
      <p:sp>
        <p:nvSpPr>
          <p:cNvPr id="59" name="Title 1">
            <a:extLst>
              <a:ext uri="{FF2B5EF4-FFF2-40B4-BE49-F238E27FC236}">
                <a16:creationId xmlns:a16="http://schemas.microsoft.com/office/drawing/2014/main" id="{8E01E5FC-4013-44FC-BCA7-92872B98480D}"/>
              </a:ext>
            </a:extLst>
          </p:cNvPr>
          <p:cNvSpPr txBox="1">
            <a:spLocks/>
          </p:cNvSpPr>
          <p:nvPr/>
        </p:nvSpPr>
        <p:spPr>
          <a:xfrm>
            <a:off x="10296567" y="3635453"/>
            <a:ext cx="1808293"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پیشینه پژوهش</a:t>
            </a:r>
            <a:endParaRPr lang="en-US" sz="2400" b="0" dirty="0">
              <a:solidFill>
                <a:schemeClr val="bg1"/>
              </a:solidFill>
              <a:cs typeface="B Nazanin" panose="00000400000000000000" pitchFamily="2" charset="-78"/>
            </a:endParaRPr>
          </a:p>
        </p:txBody>
      </p:sp>
      <p:sp>
        <p:nvSpPr>
          <p:cNvPr id="60" name="Title 1">
            <a:extLst>
              <a:ext uri="{FF2B5EF4-FFF2-40B4-BE49-F238E27FC236}">
                <a16:creationId xmlns:a16="http://schemas.microsoft.com/office/drawing/2014/main" id="{F1A6924E-4122-483E-9B80-8D9CEA08E35D}"/>
              </a:ext>
            </a:extLst>
          </p:cNvPr>
          <p:cNvSpPr txBox="1">
            <a:spLocks/>
          </p:cNvSpPr>
          <p:nvPr/>
        </p:nvSpPr>
        <p:spPr>
          <a:xfrm>
            <a:off x="10128008" y="4378769"/>
            <a:ext cx="2072352"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رویکرد پیشنهادی</a:t>
            </a:r>
            <a:endParaRPr lang="en-US" sz="2400" b="0" dirty="0">
              <a:solidFill>
                <a:schemeClr val="bg1"/>
              </a:solidFill>
              <a:cs typeface="B Nazanin" panose="00000400000000000000" pitchFamily="2" charset="-78"/>
            </a:endParaRPr>
          </a:p>
        </p:txBody>
      </p:sp>
      <p:sp>
        <p:nvSpPr>
          <p:cNvPr id="61" name="Title 1">
            <a:extLst>
              <a:ext uri="{FF2B5EF4-FFF2-40B4-BE49-F238E27FC236}">
                <a16:creationId xmlns:a16="http://schemas.microsoft.com/office/drawing/2014/main" id="{E64CD205-3672-4FD4-8ABD-1D9823AB3442}"/>
              </a:ext>
            </a:extLst>
          </p:cNvPr>
          <p:cNvSpPr txBox="1">
            <a:spLocks/>
          </p:cNvSpPr>
          <p:nvPr/>
        </p:nvSpPr>
        <p:spPr>
          <a:xfrm>
            <a:off x="10409765" y="5265262"/>
            <a:ext cx="1673159"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تجزیه و تحلیل</a:t>
            </a:r>
            <a:endParaRPr lang="en-US" sz="2400" b="0" dirty="0">
              <a:solidFill>
                <a:schemeClr val="bg1"/>
              </a:solidFill>
              <a:cs typeface="B Nazanin" panose="00000400000000000000" pitchFamily="2" charset="-78"/>
            </a:endParaRPr>
          </a:p>
        </p:txBody>
      </p:sp>
      <p:sp>
        <p:nvSpPr>
          <p:cNvPr id="63" name="Title 1">
            <a:extLst>
              <a:ext uri="{FF2B5EF4-FFF2-40B4-BE49-F238E27FC236}">
                <a16:creationId xmlns:a16="http://schemas.microsoft.com/office/drawing/2014/main" id="{18F1D6B3-B680-4CE3-8078-DAC7CC917517}"/>
              </a:ext>
            </a:extLst>
          </p:cNvPr>
          <p:cNvSpPr txBox="1">
            <a:spLocks/>
          </p:cNvSpPr>
          <p:nvPr/>
        </p:nvSpPr>
        <p:spPr>
          <a:xfrm>
            <a:off x="10116208" y="6047883"/>
            <a:ext cx="2070903"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tx1"/>
                </a:solidFill>
                <a:cs typeface="B Nazanin" panose="00000400000000000000" pitchFamily="2" charset="-78"/>
              </a:rPr>
              <a:t>نتایج و پیشنهادات</a:t>
            </a:r>
            <a:endParaRPr lang="en-US" sz="2400" b="0" dirty="0">
              <a:solidFill>
                <a:schemeClr val="tx1"/>
              </a:solidFill>
              <a:cs typeface="B Nazanin" panose="00000400000000000000" pitchFamily="2" charset="-78"/>
            </a:endParaRPr>
          </a:p>
        </p:txBody>
      </p:sp>
      <p:sp>
        <p:nvSpPr>
          <p:cNvPr id="64" name="TextBox 63">
            <a:extLst>
              <a:ext uri="{FF2B5EF4-FFF2-40B4-BE49-F238E27FC236}">
                <a16:creationId xmlns:a16="http://schemas.microsoft.com/office/drawing/2014/main" id="{0246B94F-79BB-4CC6-B2E3-DE3AD11B4970}"/>
              </a:ext>
            </a:extLst>
          </p:cNvPr>
          <p:cNvSpPr txBox="1"/>
          <p:nvPr/>
        </p:nvSpPr>
        <p:spPr>
          <a:xfrm>
            <a:off x="470188" y="3867891"/>
            <a:ext cx="9118366" cy="685059"/>
          </a:xfrm>
          <a:prstGeom prst="rect">
            <a:avLst/>
          </a:prstGeom>
          <a:noFill/>
        </p:spPr>
        <p:txBody>
          <a:bodyPr wrap="square">
            <a:spAutoFit/>
          </a:bodyPr>
          <a:lstStyle/>
          <a:p>
            <a:pPr marL="285750" lvl="0" indent="-285750" algn="just" rtl="1">
              <a:lnSpc>
                <a:spcPct val="107000"/>
              </a:lnSpc>
              <a:spcAft>
                <a:spcPts val="800"/>
              </a:spcAft>
              <a:buFont typeface="Wingdings" panose="05000000000000000000" pitchFamily="2" charset="2"/>
              <a:buChar char="v"/>
            </a:pPr>
            <a:r>
              <a:rPr lang="ar-BH" b="1" dirty="0">
                <a:effectLst/>
                <a:latin typeface="Times New Roman" panose="02020603050405020304" pitchFamily="18" charset="0"/>
                <a:ea typeface="Calibri" panose="020F0502020204030204" pitchFamily="34" charset="0"/>
                <a:cs typeface="B Nazanin" panose="00000400000000000000" pitchFamily="2" charset="-78"/>
              </a:rPr>
              <a:t>پیش از انجام پرس­و­جو­ها و استخراج داده­ها، در پایگاه­داده </a:t>
            </a:r>
            <a:r>
              <a:rPr lang="en-US" b="1" dirty="0">
                <a:effectLst/>
                <a:latin typeface="Times New Roman" panose="02020603050405020304" pitchFamily="18" charset="0"/>
                <a:ea typeface="Calibri" panose="020F0502020204030204" pitchFamily="34" charset="0"/>
                <a:cs typeface="B Nazanin" panose="00000400000000000000" pitchFamily="2" charset="-78"/>
              </a:rPr>
              <a:t>MIMIC-III</a:t>
            </a:r>
            <a:r>
              <a:rPr lang="fa-IR" b="1" dirty="0">
                <a:latin typeface="Times New Roman" panose="02020603050405020304" pitchFamily="18" charset="0"/>
                <a:ea typeface="Calibri" panose="020F0502020204030204" pitchFamily="34" charset="0"/>
                <a:cs typeface="Arial" panose="020B0604020202020204" pitchFamily="34" charset="0"/>
              </a:rPr>
              <a:t> </a:t>
            </a:r>
            <a:r>
              <a:rPr lang="ar-BH" b="1" dirty="0">
                <a:effectLst/>
                <a:latin typeface="Times New Roman" panose="02020603050405020304" pitchFamily="18" charset="0"/>
                <a:ea typeface="Calibri" panose="020F0502020204030204" pitchFamily="34" charset="0"/>
                <a:cs typeface="B Nazanin" panose="00000400000000000000" pitchFamily="2" charset="-78"/>
              </a:rPr>
              <a:t>یا هر مجموعه­داده واقعی دیگر کاوش بیشتری برای فهم مشکلات و اختلالات احتمالی انجام شود. </a:t>
            </a:r>
            <a:endParaRPr lang="en-US"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5" name="TextBox 64">
            <a:extLst>
              <a:ext uri="{FF2B5EF4-FFF2-40B4-BE49-F238E27FC236}">
                <a16:creationId xmlns:a16="http://schemas.microsoft.com/office/drawing/2014/main" id="{C4D9F50C-98D0-4A03-AC29-724359499FC0}"/>
              </a:ext>
            </a:extLst>
          </p:cNvPr>
          <p:cNvSpPr txBox="1"/>
          <p:nvPr/>
        </p:nvSpPr>
        <p:spPr>
          <a:xfrm>
            <a:off x="618928" y="4514951"/>
            <a:ext cx="8985986" cy="685059"/>
          </a:xfrm>
          <a:prstGeom prst="rect">
            <a:avLst/>
          </a:prstGeom>
          <a:noFill/>
        </p:spPr>
        <p:txBody>
          <a:bodyPr wrap="square">
            <a:spAutoFit/>
          </a:bodyPr>
          <a:lstStyle/>
          <a:p>
            <a:pPr marL="285750" lvl="0" indent="-285750" algn="just" rtl="1">
              <a:lnSpc>
                <a:spcPct val="107000"/>
              </a:lnSpc>
              <a:spcAft>
                <a:spcPts val="800"/>
              </a:spcAft>
              <a:buFont typeface="Wingdings" panose="05000000000000000000" pitchFamily="2" charset="2"/>
              <a:buChar char="v"/>
            </a:pPr>
            <a:r>
              <a:rPr lang="ar-BH" b="1" dirty="0">
                <a:effectLst/>
                <a:latin typeface="Times New Roman" panose="02020603050405020304" pitchFamily="18" charset="0"/>
                <a:ea typeface="Calibri" panose="020F0502020204030204" pitchFamily="34" charset="0"/>
                <a:cs typeface="B Nazanin" panose="00000400000000000000" pitchFamily="2" charset="-78"/>
              </a:rPr>
              <a:t>با استفاده از کد</a:t>
            </a:r>
            <a:r>
              <a:rPr lang="ar-IQ" b="1" dirty="0">
                <a:effectLst/>
                <a:latin typeface="Times New Roman" panose="02020603050405020304" pitchFamily="18" charset="0"/>
                <a:ea typeface="Calibri" panose="020F0502020204030204" pitchFamily="34" charset="0"/>
                <a:cs typeface="B Nazanin" panose="00000400000000000000" pitchFamily="2" charset="-78"/>
              </a:rPr>
              <a:t>­ها</a:t>
            </a:r>
            <a:r>
              <a:rPr lang="ar-BH" b="1" dirty="0">
                <a:effectLst/>
                <a:latin typeface="Times New Roman" panose="02020603050405020304" pitchFamily="18" charset="0"/>
                <a:ea typeface="Calibri" panose="020F0502020204030204" pitchFamily="34" charset="0"/>
                <a:cs typeface="B Nazanin" panose="00000400000000000000" pitchFamily="2" charset="-78"/>
              </a:rPr>
              <a:t>ی </a:t>
            </a:r>
            <a:r>
              <a:rPr lang="en-US" b="1" dirty="0">
                <a:effectLst/>
                <a:latin typeface="Times New Roman" panose="02020603050405020304" pitchFamily="18" charset="0"/>
                <a:ea typeface="Calibri" panose="020F0502020204030204" pitchFamily="34" charset="0"/>
                <a:cs typeface="B Nazanin" panose="00000400000000000000" pitchFamily="2" charset="-78"/>
              </a:rPr>
              <a:t>ICD-9</a:t>
            </a:r>
            <a:r>
              <a:rPr lang="ar-BH" b="1" dirty="0">
                <a:effectLst/>
                <a:latin typeface="Times New Roman" panose="02020603050405020304" pitchFamily="18" charset="0"/>
                <a:ea typeface="Calibri" panose="020F0502020204030204" pitchFamily="34" charset="0"/>
                <a:cs typeface="B Nazanin" panose="00000400000000000000" pitchFamily="2" charset="-78"/>
              </a:rPr>
              <a:t> ثبت شده برای بیماران، می­توان از بیماری­های همراه بیمار در بازه­های زمانی بستری در بیمارستان بعنوان ویژگی­های پیش­بینی­کننده استفاده کرد.</a:t>
            </a:r>
            <a:endParaRPr lang="en-US"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6" name="TextBox 65">
            <a:extLst>
              <a:ext uri="{FF2B5EF4-FFF2-40B4-BE49-F238E27FC236}">
                <a16:creationId xmlns:a16="http://schemas.microsoft.com/office/drawing/2014/main" id="{0000C788-4E76-4A2B-AAEF-06A1E2D6C212}"/>
              </a:ext>
            </a:extLst>
          </p:cNvPr>
          <p:cNvSpPr txBox="1"/>
          <p:nvPr/>
        </p:nvSpPr>
        <p:spPr>
          <a:xfrm>
            <a:off x="618928" y="5270252"/>
            <a:ext cx="8985986" cy="388696"/>
          </a:xfrm>
          <a:prstGeom prst="rect">
            <a:avLst/>
          </a:prstGeom>
          <a:noFill/>
        </p:spPr>
        <p:txBody>
          <a:bodyPr wrap="square">
            <a:spAutoFit/>
          </a:bodyPr>
          <a:lstStyle/>
          <a:p>
            <a:pPr marL="285750" lvl="0" indent="-285750" algn="just" rtl="1">
              <a:lnSpc>
                <a:spcPct val="107000"/>
              </a:lnSpc>
              <a:spcAft>
                <a:spcPts val="800"/>
              </a:spcAft>
              <a:buFont typeface="Wingdings" panose="05000000000000000000" pitchFamily="2" charset="2"/>
              <a:buChar char="v"/>
            </a:pPr>
            <a:r>
              <a:rPr lang="ar-BH" b="1" dirty="0">
                <a:effectLst/>
                <a:latin typeface="Times New Roman" panose="02020603050405020304" pitchFamily="18" charset="0"/>
                <a:ea typeface="Calibri" panose="020F0502020204030204" pitchFamily="34" charset="0"/>
                <a:cs typeface="B Nazanin" panose="00000400000000000000" pitchFamily="2" charset="-78"/>
              </a:rPr>
              <a:t>می­توان از دارو­های مصرفی بیماران در بخش مراقبت­های ویژه بعنوان ویژگی­های پیش­بینی کننده استفاده کرد. </a:t>
            </a:r>
            <a:endParaRPr lang="en-US"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7" name="TextBox 66">
            <a:extLst>
              <a:ext uri="{FF2B5EF4-FFF2-40B4-BE49-F238E27FC236}">
                <a16:creationId xmlns:a16="http://schemas.microsoft.com/office/drawing/2014/main" id="{92DA94C2-B912-4468-83D8-7EC0AADC9174}"/>
              </a:ext>
            </a:extLst>
          </p:cNvPr>
          <p:cNvSpPr txBox="1"/>
          <p:nvPr/>
        </p:nvSpPr>
        <p:spPr>
          <a:xfrm>
            <a:off x="513052" y="5767769"/>
            <a:ext cx="9118366" cy="981423"/>
          </a:xfrm>
          <a:prstGeom prst="rect">
            <a:avLst/>
          </a:prstGeom>
          <a:noFill/>
        </p:spPr>
        <p:txBody>
          <a:bodyPr wrap="square">
            <a:spAutoFit/>
          </a:bodyPr>
          <a:lstStyle/>
          <a:p>
            <a:pPr marL="285750" lvl="0" indent="-285750" algn="just" rtl="1">
              <a:lnSpc>
                <a:spcPct val="107000"/>
              </a:lnSpc>
              <a:spcAft>
                <a:spcPts val="800"/>
              </a:spcAft>
              <a:buFont typeface="Wingdings" panose="05000000000000000000" pitchFamily="2" charset="2"/>
              <a:buChar char="v"/>
            </a:pPr>
            <a:r>
              <a:rPr lang="ar-BH" b="1" dirty="0">
                <a:effectLst/>
                <a:latin typeface="Times New Roman" panose="02020603050405020304" pitchFamily="18" charset="0"/>
                <a:ea typeface="Calibri" panose="020F0502020204030204" pitchFamily="34" charset="0"/>
                <a:cs typeface="B Nazanin" panose="00000400000000000000" pitchFamily="2" charset="-78"/>
              </a:rPr>
              <a:t>در مسائل مربوط به پیش­بینی بیماری انتخاب مجموعه ویژگی­های پیش­بینی­کننده همیشه بعنوان یک مسئله باز است. لذا استفاده از روش­های مختلف انتخاب ویژگی و انتخاب مجموعه­های مختلف در پیش­بینی سپسیس می­تواند باعث پیشرفت این مسئله شود.</a:t>
            </a:r>
            <a:endParaRPr lang="en-US"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extBox 1">
            <a:extLst>
              <a:ext uri="{FF2B5EF4-FFF2-40B4-BE49-F238E27FC236}">
                <a16:creationId xmlns:a16="http://schemas.microsoft.com/office/drawing/2014/main" id="{41A1E9B7-3AAB-47AE-ACBF-DFF8CDC4D9BB}"/>
              </a:ext>
            </a:extLst>
          </p:cNvPr>
          <p:cNvSpPr txBox="1"/>
          <p:nvPr/>
        </p:nvSpPr>
        <p:spPr>
          <a:xfrm>
            <a:off x="361404" y="2436395"/>
            <a:ext cx="1392327" cy="400110"/>
          </a:xfrm>
          <a:prstGeom prst="rect">
            <a:avLst/>
          </a:prstGeom>
          <a:solidFill>
            <a:schemeClr val="accent6">
              <a:lumMod val="60000"/>
              <a:lumOff val="40000"/>
            </a:schemeClr>
          </a:solidFill>
        </p:spPr>
        <p:txBody>
          <a:bodyPr wrap="square" rtlCol="0">
            <a:spAutoFit/>
          </a:bodyPr>
          <a:lstStyle/>
          <a:p>
            <a:r>
              <a:rPr lang="en-US" sz="2000" b="1" dirty="0">
                <a:latin typeface="Times New Roman" panose="02020603050405020304" pitchFamily="18" charset="0"/>
                <a:cs typeface="Times New Roman" panose="02020603050405020304" pitchFamily="18" charset="0"/>
              </a:rPr>
              <a:t>LSTM-842</a:t>
            </a:r>
          </a:p>
        </p:txBody>
      </p:sp>
      <p:sp>
        <p:nvSpPr>
          <p:cNvPr id="69" name="TextBox 68">
            <a:extLst>
              <a:ext uri="{FF2B5EF4-FFF2-40B4-BE49-F238E27FC236}">
                <a16:creationId xmlns:a16="http://schemas.microsoft.com/office/drawing/2014/main" id="{03C1D051-A9E9-4646-AA9A-3EEF596BA188}"/>
              </a:ext>
            </a:extLst>
          </p:cNvPr>
          <p:cNvSpPr txBox="1"/>
          <p:nvPr/>
        </p:nvSpPr>
        <p:spPr>
          <a:xfrm>
            <a:off x="2324381" y="2227493"/>
            <a:ext cx="2867845" cy="400110"/>
          </a:xfrm>
          <a:prstGeom prst="rect">
            <a:avLst/>
          </a:prstGeom>
          <a:solidFill>
            <a:schemeClr val="accent6">
              <a:lumMod val="60000"/>
              <a:lumOff val="40000"/>
            </a:schemeClr>
          </a:solid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Prediction window=6</a:t>
            </a:r>
          </a:p>
        </p:txBody>
      </p:sp>
      <p:sp>
        <p:nvSpPr>
          <p:cNvPr id="70" name="TextBox 69">
            <a:extLst>
              <a:ext uri="{FF2B5EF4-FFF2-40B4-BE49-F238E27FC236}">
                <a16:creationId xmlns:a16="http://schemas.microsoft.com/office/drawing/2014/main" id="{F6846ECF-94B1-4EAC-AD5D-049B4628E40D}"/>
              </a:ext>
            </a:extLst>
          </p:cNvPr>
          <p:cNvSpPr txBox="1"/>
          <p:nvPr/>
        </p:nvSpPr>
        <p:spPr>
          <a:xfrm>
            <a:off x="2304250" y="2662475"/>
            <a:ext cx="2887976" cy="400110"/>
          </a:xfrm>
          <a:prstGeom prst="rect">
            <a:avLst/>
          </a:prstGeom>
          <a:solidFill>
            <a:schemeClr val="accent6">
              <a:lumMod val="60000"/>
              <a:lumOff val="40000"/>
            </a:schemeClr>
          </a:solidFill>
        </p:spPr>
        <p:txBody>
          <a:bodyPr wrap="square" rtlCol="0">
            <a:spAutoFit/>
          </a:bodyPr>
          <a:lstStyle/>
          <a:p>
            <a:r>
              <a:rPr lang="en-US" sz="2000" b="1" dirty="0">
                <a:latin typeface="Times New Roman" panose="02020603050405020304" pitchFamily="18" charset="0"/>
                <a:cs typeface="Times New Roman" panose="02020603050405020304" pitchFamily="18" charset="0"/>
              </a:rPr>
              <a:t>Observation window=12</a:t>
            </a:r>
          </a:p>
        </p:txBody>
      </p:sp>
      <p:graphicFrame>
        <p:nvGraphicFramePr>
          <p:cNvPr id="49" name="Table 48">
            <a:extLst>
              <a:ext uri="{FF2B5EF4-FFF2-40B4-BE49-F238E27FC236}">
                <a16:creationId xmlns:a16="http://schemas.microsoft.com/office/drawing/2014/main" id="{DA8596A7-97E1-4258-B4E9-3A63C3762309}"/>
              </a:ext>
            </a:extLst>
          </p:cNvPr>
          <p:cNvGraphicFramePr>
            <a:graphicFrameLocks noGrp="1"/>
          </p:cNvGraphicFramePr>
          <p:nvPr>
            <p:extLst>
              <p:ext uri="{D42A27DB-BD31-4B8C-83A1-F6EECF244321}">
                <p14:modId xmlns:p14="http://schemas.microsoft.com/office/powerpoint/2010/main" val="1815284071"/>
              </p:ext>
            </p:extLst>
          </p:nvPr>
        </p:nvGraphicFramePr>
        <p:xfrm>
          <a:off x="5645547" y="1482592"/>
          <a:ext cx="2165412" cy="2347976"/>
        </p:xfrm>
        <a:graphic>
          <a:graphicData uri="http://schemas.openxmlformats.org/drawingml/2006/table">
            <a:tbl>
              <a:tblPr rtl="1" firstRow="1" firstCol="1" bandRow="1">
                <a:tableStyleId>{5C22544A-7EE6-4342-B048-85BDC9FD1C3A}</a:tableStyleId>
              </a:tblPr>
              <a:tblGrid>
                <a:gridCol w="2165412">
                  <a:extLst>
                    <a:ext uri="{9D8B030D-6E8A-4147-A177-3AD203B41FA5}">
                      <a16:colId xmlns:a16="http://schemas.microsoft.com/office/drawing/2014/main" val="574610639"/>
                    </a:ext>
                  </a:extLst>
                </a:gridCol>
              </a:tblGrid>
              <a:tr h="197815">
                <a:tc>
                  <a:txBody>
                    <a:bodyPr/>
                    <a:lstStyle/>
                    <a:p>
                      <a:pPr algn="ctr" rtl="1">
                        <a:lnSpc>
                          <a:spcPct val="107000"/>
                        </a:lnSpc>
                        <a:spcAft>
                          <a:spcPts val="800"/>
                        </a:spcAft>
                      </a:pPr>
                      <a:r>
                        <a:rPr lang="ar-OM" sz="1800" b="1" dirty="0">
                          <a:effectLst/>
                          <a:cs typeface="B Nazanin" panose="00000400000000000000" pitchFamily="2" charset="-78"/>
                        </a:rPr>
                        <a:t>ضربان قلب</a:t>
                      </a:r>
                      <a:endParaRPr lang="en-US" sz="18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extLst>
                  <a:ext uri="{0D108BD9-81ED-4DB2-BD59-A6C34878D82A}">
                    <a16:rowId xmlns:a16="http://schemas.microsoft.com/office/drawing/2014/main" val="853535781"/>
                  </a:ext>
                </a:extLst>
              </a:tr>
              <a:tr h="197815">
                <a:tc>
                  <a:txBody>
                    <a:bodyPr/>
                    <a:lstStyle/>
                    <a:p>
                      <a:pPr algn="ctr" rtl="1">
                        <a:lnSpc>
                          <a:spcPct val="107000"/>
                        </a:lnSpc>
                        <a:spcAft>
                          <a:spcPts val="800"/>
                        </a:spcAft>
                      </a:pPr>
                      <a:r>
                        <a:rPr lang="ar-OM" sz="1800" b="1" dirty="0">
                          <a:effectLst/>
                          <a:cs typeface="B Nazanin" panose="00000400000000000000" pitchFamily="2" charset="-78"/>
                        </a:rPr>
                        <a:t>دمای بدن</a:t>
                      </a:r>
                      <a:endParaRPr lang="en-US" sz="18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extLst>
                  <a:ext uri="{0D108BD9-81ED-4DB2-BD59-A6C34878D82A}">
                    <a16:rowId xmlns:a16="http://schemas.microsoft.com/office/drawing/2014/main" val="1521517850"/>
                  </a:ext>
                </a:extLst>
              </a:tr>
              <a:tr h="223219">
                <a:tc>
                  <a:txBody>
                    <a:bodyPr/>
                    <a:lstStyle/>
                    <a:p>
                      <a:pPr algn="ctr" rtl="1">
                        <a:lnSpc>
                          <a:spcPct val="107000"/>
                        </a:lnSpc>
                        <a:spcAft>
                          <a:spcPts val="800"/>
                        </a:spcAft>
                      </a:pPr>
                      <a:r>
                        <a:rPr lang="ar-OM" sz="1800" b="1" dirty="0">
                          <a:effectLst/>
                          <a:cs typeface="B Nazanin" panose="00000400000000000000" pitchFamily="2" charset="-78"/>
                        </a:rPr>
                        <a:t>حداقل فشار خون</a:t>
                      </a:r>
                      <a:endParaRPr lang="en-US" sz="18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extLst>
                  <a:ext uri="{0D108BD9-81ED-4DB2-BD59-A6C34878D82A}">
                    <a16:rowId xmlns:a16="http://schemas.microsoft.com/office/drawing/2014/main" val="2165890815"/>
                  </a:ext>
                </a:extLst>
              </a:tr>
              <a:tr h="241170">
                <a:tc>
                  <a:txBody>
                    <a:bodyPr/>
                    <a:lstStyle/>
                    <a:p>
                      <a:pPr algn="ctr" rtl="1">
                        <a:lnSpc>
                          <a:spcPct val="107000"/>
                        </a:lnSpc>
                        <a:spcAft>
                          <a:spcPts val="800"/>
                        </a:spcAft>
                      </a:pPr>
                      <a:r>
                        <a:rPr lang="ar-OM" sz="1800" b="1" dirty="0">
                          <a:effectLst/>
                          <a:cs typeface="B Nazanin" panose="00000400000000000000" pitchFamily="2" charset="-78"/>
                        </a:rPr>
                        <a:t>حداکثر فشار خون</a:t>
                      </a:r>
                      <a:endParaRPr lang="en-US" sz="18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extLst>
                  <a:ext uri="{0D108BD9-81ED-4DB2-BD59-A6C34878D82A}">
                    <a16:rowId xmlns:a16="http://schemas.microsoft.com/office/drawing/2014/main" val="2357603953"/>
                  </a:ext>
                </a:extLst>
              </a:tr>
              <a:tr h="285626">
                <a:tc>
                  <a:txBody>
                    <a:bodyPr/>
                    <a:lstStyle/>
                    <a:p>
                      <a:pPr algn="ctr" rtl="1">
                        <a:lnSpc>
                          <a:spcPct val="107000"/>
                        </a:lnSpc>
                        <a:spcAft>
                          <a:spcPts val="800"/>
                        </a:spcAft>
                      </a:pPr>
                      <a:r>
                        <a:rPr lang="ar-OM" sz="1800" b="1" dirty="0">
                          <a:effectLst/>
                          <a:cs typeface="B Nazanin" panose="00000400000000000000" pitchFamily="2" charset="-78"/>
                        </a:rPr>
                        <a:t>میانگین فشار خون</a:t>
                      </a:r>
                      <a:endParaRPr lang="en-US" sz="18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extLst>
                  <a:ext uri="{0D108BD9-81ED-4DB2-BD59-A6C34878D82A}">
                    <a16:rowId xmlns:a16="http://schemas.microsoft.com/office/drawing/2014/main" val="3162285490"/>
                  </a:ext>
                </a:extLst>
              </a:tr>
              <a:tr h="197815">
                <a:tc>
                  <a:txBody>
                    <a:bodyPr/>
                    <a:lstStyle/>
                    <a:p>
                      <a:pPr algn="ctr" rtl="1">
                        <a:lnSpc>
                          <a:spcPct val="107000"/>
                        </a:lnSpc>
                        <a:spcAft>
                          <a:spcPts val="800"/>
                        </a:spcAft>
                      </a:pPr>
                      <a:r>
                        <a:rPr lang="ar-OM" sz="1800" b="1" dirty="0">
                          <a:effectLst/>
                          <a:cs typeface="B Nazanin" panose="00000400000000000000" pitchFamily="2" charset="-78"/>
                        </a:rPr>
                        <a:t>فشار اشباع اکسیژن</a:t>
                      </a:r>
                      <a:endParaRPr lang="en-US" sz="18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extLst>
                  <a:ext uri="{0D108BD9-81ED-4DB2-BD59-A6C34878D82A}">
                    <a16:rowId xmlns:a16="http://schemas.microsoft.com/office/drawing/2014/main" val="1963769845"/>
                  </a:ext>
                </a:extLst>
              </a:tr>
              <a:tr h="206058">
                <a:tc>
                  <a:txBody>
                    <a:bodyPr/>
                    <a:lstStyle/>
                    <a:p>
                      <a:pPr algn="ctr" rtl="1">
                        <a:lnSpc>
                          <a:spcPct val="107000"/>
                        </a:lnSpc>
                        <a:spcAft>
                          <a:spcPts val="800"/>
                        </a:spcAft>
                      </a:pPr>
                      <a:r>
                        <a:rPr lang="ar-OM" sz="1800" b="1" dirty="0">
                          <a:effectLst/>
                          <a:cs typeface="B Nazanin" panose="00000400000000000000" pitchFamily="2" charset="-78"/>
                        </a:rPr>
                        <a:t>قندخون</a:t>
                      </a:r>
                      <a:endParaRPr lang="en-US" sz="18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extLst>
                  <a:ext uri="{0D108BD9-81ED-4DB2-BD59-A6C34878D82A}">
                    <a16:rowId xmlns:a16="http://schemas.microsoft.com/office/drawing/2014/main" val="1343163259"/>
                  </a:ext>
                </a:extLst>
              </a:tr>
              <a:tr h="199090">
                <a:tc>
                  <a:txBody>
                    <a:bodyPr/>
                    <a:lstStyle/>
                    <a:p>
                      <a:pPr algn="ctr" rtl="1">
                        <a:lnSpc>
                          <a:spcPct val="107000"/>
                        </a:lnSpc>
                        <a:spcAft>
                          <a:spcPts val="800"/>
                        </a:spcAft>
                      </a:pPr>
                      <a:r>
                        <a:rPr lang="ar-OM" sz="1800" b="1" dirty="0">
                          <a:effectLst/>
                          <a:cs typeface="B Nazanin" panose="00000400000000000000" pitchFamily="2" charset="-78"/>
                        </a:rPr>
                        <a:t>سن</a:t>
                      </a:r>
                      <a:endParaRPr lang="en-US" sz="18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extLst>
                  <a:ext uri="{0D108BD9-81ED-4DB2-BD59-A6C34878D82A}">
                    <a16:rowId xmlns:a16="http://schemas.microsoft.com/office/drawing/2014/main" val="896395655"/>
                  </a:ext>
                </a:extLst>
              </a:tr>
            </a:tbl>
          </a:graphicData>
        </a:graphic>
      </p:graphicFrame>
      <p:sp>
        <p:nvSpPr>
          <p:cNvPr id="71" name="TextBox 70">
            <a:extLst>
              <a:ext uri="{FF2B5EF4-FFF2-40B4-BE49-F238E27FC236}">
                <a16:creationId xmlns:a16="http://schemas.microsoft.com/office/drawing/2014/main" id="{A1664483-7129-4601-9781-C108C278F03D}"/>
              </a:ext>
            </a:extLst>
          </p:cNvPr>
          <p:cNvSpPr txBox="1"/>
          <p:nvPr/>
        </p:nvSpPr>
        <p:spPr>
          <a:xfrm>
            <a:off x="8316762" y="2505264"/>
            <a:ext cx="1120361" cy="400110"/>
          </a:xfrm>
          <a:prstGeom prst="rect">
            <a:avLst/>
          </a:prstGeom>
          <a:solidFill>
            <a:schemeClr val="accent6">
              <a:lumMod val="60000"/>
              <a:lumOff val="40000"/>
            </a:schemeClr>
          </a:solidFill>
        </p:spPr>
        <p:txBody>
          <a:bodyPr wrap="square" rtlCol="0">
            <a:spAutoFit/>
          </a:bodyPr>
          <a:lstStyle/>
          <a:p>
            <a:r>
              <a:rPr lang="en-US" sz="2000" b="1" dirty="0">
                <a:latin typeface="Times New Roman" panose="02020603050405020304" pitchFamily="18" charset="0"/>
                <a:cs typeface="Times New Roman" panose="02020603050405020304" pitchFamily="18" charset="0"/>
              </a:rPr>
              <a:t>MEAN</a:t>
            </a:r>
          </a:p>
        </p:txBody>
      </p:sp>
      <p:cxnSp>
        <p:nvCxnSpPr>
          <p:cNvPr id="51" name="Straight Connector 50">
            <a:extLst>
              <a:ext uri="{FF2B5EF4-FFF2-40B4-BE49-F238E27FC236}">
                <a16:creationId xmlns:a16="http://schemas.microsoft.com/office/drawing/2014/main" id="{2862FD77-E9E0-43EB-A099-6D99D9AF1023}"/>
              </a:ext>
            </a:extLst>
          </p:cNvPr>
          <p:cNvCxnSpPr/>
          <p:nvPr/>
        </p:nvCxnSpPr>
        <p:spPr>
          <a:xfrm>
            <a:off x="291172" y="3887662"/>
            <a:ext cx="928096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9736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34275B5-F84E-4239-8A60-BC4E91B2D2A0}"/>
              </a:ext>
            </a:extLst>
          </p:cNvPr>
          <p:cNvPicPr>
            <a:picLocks noChangeAspect="1"/>
          </p:cNvPicPr>
          <p:nvPr/>
        </p:nvPicPr>
        <p:blipFill>
          <a:blip r:embed="rId2"/>
          <a:stretch>
            <a:fillRect/>
          </a:stretch>
        </p:blipFill>
        <p:spPr>
          <a:xfrm>
            <a:off x="1826725" y="1033948"/>
            <a:ext cx="8515739" cy="4790103"/>
          </a:xfrm>
          <a:prstGeom prst="rect">
            <a:avLst/>
          </a:prstGeom>
        </p:spPr>
      </p:pic>
      <p:sp>
        <p:nvSpPr>
          <p:cNvPr id="4" name="Freeform 262">
            <a:extLst>
              <a:ext uri="{FF2B5EF4-FFF2-40B4-BE49-F238E27FC236}">
                <a16:creationId xmlns:a16="http://schemas.microsoft.com/office/drawing/2014/main" id="{F4103FD6-05A8-455A-905F-D0DCBF1F37F0}"/>
              </a:ext>
            </a:extLst>
          </p:cNvPr>
          <p:cNvSpPr>
            <a:spLocks/>
          </p:cNvSpPr>
          <p:nvPr/>
        </p:nvSpPr>
        <p:spPr bwMode="auto">
          <a:xfrm>
            <a:off x="6256046" y="2959100"/>
            <a:ext cx="803275" cy="555625"/>
          </a:xfrm>
          <a:custGeom>
            <a:avLst/>
            <a:gdLst>
              <a:gd name="T0" fmla="*/ 250 w 253"/>
              <a:gd name="T1" fmla="*/ 175 h 175"/>
              <a:gd name="T2" fmla="*/ 248 w 253"/>
              <a:gd name="T3" fmla="*/ 175 h 175"/>
              <a:gd name="T4" fmla="*/ 245 w 253"/>
              <a:gd name="T5" fmla="*/ 173 h 175"/>
              <a:gd name="T6" fmla="*/ 29 w 253"/>
              <a:gd name="T7" fmla="*/ 21 h 175"/>
              <a:gd name="T8" fmla="*/ 27 w 253"/>
              <a:gd name="T9" fmla="*/ 34 h 175"/>
              <a:gd name="T10" fmla="*/ 0 w 253"/>
              <a:gd name="T11" fmla="*/ 13 h 175"/>
              <a:gd name="T12" fmla="*/ 32 w 253"/>
              <a:gd name="T13" fmla="*/ 0 h 175"/>
              <a:gd name="T14" fmla="*/ 30 w 253"/>
              <a:gd name="T15" fmla="*/ 13 h 175"/>
              <a:gd name="T16" fmla="*/ 252 w 253"/>
              <a:gd name="T17" fmla="*/ 169 h 175"/>
              <a:gd name="T18" fmla="*/ 250 w 253"/>
              <a:gd name="T1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175">
                <a:moveTo>
                  <a:pt x="250" y="175"/>
                </a:moveTo>
                <a:cubicBezTo>
                  <a:pt x="250" y="175"/>
                  <a:pt x="249" y="175"/>
                  <a:pt x="248" y="175"/>
                </a:cubicBezTo>
                <a:cubicBezTo>
                  <a:pt x="247" y="175"/>
                  <a:pt x="246" y="175"/>
                  <a:pt x="245" y="173"/>
                </a:cubicBezTo>
                <a:cubicBezTo>
                  <a:pt x="198" y="92"/>
                  <a:pt x="120" y="37"/>
                  <a:pt x="29" y="21"/>
                </a:cubicBezTo>
                <a:cubicBezTo>
                  <a:pt x="27" y="34"/>
                  <a:pt x="27" y="34"/>
                  <a:pt x="27" y="34"/>
                </a:cubicBezTo>
                <a:cubicBezTo>
                  <a:pt x="0" y="13"/>
                  <a:pt x="0" y="13"/>
                  <a:pt x="0" y="13"/>
                </a:cubicBezTo>
                <a:cubicBezTo>
                  <a:pt x="32" y="0"/>
                  <a:pt x="32" y="0"/>
                  <a:pt x="32" y="0"/>
                </a:cubicBezTo>
                <a:cubicBezTo>
                  <a:pt x="30" y="13"/>
                  <a:pt x="30" y="13"/>
                  <a:pt x="30" y="13"/>
                </a:cubicBezTo>
                <a:cubicBezTo>
                  <a:pt x="124" y="29"/>
                  <a:pt x="204" y="86"/>
                  <a:pt x="252" y="169"/>
                </a:cubicBezTo>
                <a:cubicBezTo>
                  <a:pt x="253" y="171"/>
                  <a:pt x="252" y="174"/>
                  <a:pt x="250" y="175"/>
                </a:cubicBezTo>
                <a:close/>
              </a:path>
            </a:pathLst>
          </a:custGeom>
          <a:gradFill flip="none" rotWithShape="1">
            <a:gsLst>
              <a:gs pos="100000">
                <a:schemeClr val="bg2"/>
              </a:gs>
              <a:gs pos="0">
                <a:schemeClr val="tx2"/>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263">
            <a:extLst>
              <a:ext uri="{FF2B5EF4-FFF2-40B4-BE49-F238E27FC236}">
                <a16:creationId xmlns:a16="http://schemas.microsoft.com/office/drawing/2014/main" id="{E2A0595F-5431-4833-B486-12B130DD9D33}"/>
              </a:ext>
            </a:extLst>
          </p:cNvPr>
          <p:cNvSpPr>
            <a:spLocks/>
          </p:cNvSpPr>
          <p:nvPr/>
        </p:nvSpPr>
        <p:spPr bwMode="auto">
          <a:xfrm>
            <a:off x="5344821" y="2981325"/>
            <a:ext cx="841375" cy="447675"/>
          </a:xfrm>
          <a:custGeom>
            <a:avLst/>
            <a:gdLst>
              <a:gd name="T0" fmla="*/ 265 w 265"/>
              <a:gd name="T1" fmla="*/ 5 h 141"/>
              <a:gd name="T2" fmla="*/ 265 w 265"/>
              <a:gd name="T3" fmla="*/ 7 h 141"/>
              <a:gd name="T4" fmla="*/ 261 w 265"/>
              <a:gd name="T5" fmla="*/ 9 h 141"/>
              <a:gd name="T6" fmla="*/ 21 w 265"/>
              <a:gd name="T7" fmla="*/ 119 h 141"/>
              <a:gd name="T8" fmla="*/ 32 w 265"/>
              <a:gd name="T9" fmla="*/ 128 h 141"/>
              <a:gd name="T10" fmla="*/ 0 w 265"/>
              <a:gd name="T11" fmla="*/ 141 h 141"/>
              <a:gd name="T12" fmla="*/ 4 w 265"/>
              <a:gd name="T13" fmla="*/ 106 h 141"/>
              <a:gd name="T14" fmla="*/ 15 w 265"/>
              <a:gd name="T15" fmla="*/ 114 h 141"/>
              <a:gd name="T16" fmla="*/ 261 w 265"/>
              <a:gd name="T17" fmla="*/ 1 h 141"/>
              <a:gd name="T18" fmla="*/ 265 w 265"/>
              <a:gd name="T19" fmla="*/ 5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5" h="141">
                <a:moveTo>
                  <a:pt x="265" y="5"/>
                </a:moveTo>
                <a:cubicBezTo>
                  <a:pt x="265" y="5"/>
                  <a:pt x="265" y="6"/>
                  <a:pt x="265" y="7"/>
                </a:cubicBezTo>
                <a:cubicBezTo>
                  <a:pt x="264" y="8"/>
                  <a:pt x="263" y="9"/>
                  <a:pt x="261" y="9"/>
                </a:cubicBezTo>
                <a:cubicBezTo>
                  <a:pt x="168" y="8"/>
                  <a:pt x="81" y="49"/>
                  <a:pt x="21" y="119"/>
                </a:cubicBezTo>
                <a:cubicBezTo>
                  <a:pt x="32" y="128"/>
                  <a:pt x="32" y="128"/>
                  <a:pt x="32" y="128"/>
                </a:cubicBezTo>
                <a:cubicBezTo>
                  <a:pt x="0" y="141"/>
                  <a:pt x="0" y="141"/>
                  <a:pt x="0" y="141"/>
                </a:cubicBezTo>
                <a:cubicBezTo>
                  <a:pt x="4" y="106"/>
                  <a:pt x="4" y="106"/>
                  <a:pt x="4" y="106"/>
                </a:cubicBezTo>
                <a:cubicBezTo>
                  <a:pt x="15" y="114"/>
                  <a:pt x="15" y="114"/>
                  <a:pt x="15" y="114"/>
                </a:cubicBezTo>
                <a:cubicBezTo>
                  <a:pt x="76" y="42"/>
                  <a:pt x="165" y="0"/>
                  <a:pt x="261" y="1"/>
                </a:cubicBezTo>
                <a:cubicBezTo>
                  <a:pt x="264" y="1"/>
                  <a:pt x="265" y="2"/>
                  <a:pt x="265" y="5"/>
                </a:cubicBezTo>
                <a:close/>
              </a:path>
            </a:pathLst>
          </a:custGeom>
          <a:gradFill flip="none" rotWithShape="1">
            <a:gsLst>
              <a:gs pos="100000">
                <a:schemeClr val="bg2"/>
              </a:gs>
              <a:gs pos="0">
                <a:schemeClr val="tx2"/>
              </a:gs>
            </a:gsLst>
            <a:lin ang="81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Freeform 264">
            <a:extLst>
              <a:ext uri="{FF2B5EF4-FFF2-40B4-BE49-F238E27FC236}">
                <a16:creationId xmlns:a16="http://schemas.microsoft.com/office/drawing/2014/main" id="{5E708FE3-C879-4058-9343-35600A460778}"/>
              </a:ext>
            </a:extLst>
          </p:cNvPr>
          <p:cNvSpPr>
            <a:spLocks/>
          </p:cNvSpPr>
          <p:nvPr/>
        </p:nvSpPr>
        <p:spPr bwMode="auto">
          <a:xfrm>
            <a:off x="5106697" y="3479796"/>
            <a:ext cx="206375" cy="952500"/>
          </a:xfrm>
          <a:custGeom>
            <a:avLst/>
            <a:gdLst>
              <a:gd name="T0" fmla="*/ 63 w 65"/>
              <a:gd name="T1" fmla="*/ 2 h 300"/>
              <a:gd name="T2" fmla="*/ 64 w 65"/>
              <a:gd name="T3" fmla="*/ 3 h 300"/>
              <a:gd name="T4" fmla="*/ 64 w 65"/>
              <a:gd name="T5" fmla="*/ 7 h 300"/>
              <a:gd name="T6" fmla="*/ 40 w 65"/>
              <a:gd name="T7" fmla="*/ 271 h 300"/>
              <a:gd name="T8" fmla="*/ 53 w 65"/>
              <a:gd name="T9" fmla="*/ 266 h 300"/>
              <a:gd name="T10" fmla="*/ 48 w 65"/>
              <a:gd name="T11" fmla="*/ 300 h 300"/>
              <a:gd name="T12" fmla="*/ 21 w 65"/>
              <a:gd name="T13" fmla="*/ 279 h 300"/>
              <a:gd name="T14" fmla="*/ 33 w 65"/>
              <a:gd name="T15" fmla="*/ 274 h 300"/>
              <a:gd name="T16" fmla="*/ 58 w 65"/>
              <a:gd name="T17" fmla="*/ 3 h 300"/>
              <a:gd name="T18" fmla="*/ 63 w 65"/>
              <a:gd name="T19" fmla="*/ 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300">
                <a:moveTo>
                  <a:pt x="63" y="2"/>
                </a:moveTo>
                <a:cubicBezTo>
                  <a:pt x="64" y="2"/>
                  <a:pt x="64" y="2"/>
                  <a:pt x="64" y="3"/>
                </a:cubicBezTo>
                <a:cubicBezTo>
                  <a:pt x="65" y="4"/>
                  <a:pt x="65" y="6"/>
                  <a:pt x="64" y="7"/>
                </a:cubicBezTo>
                <a:cubicBezTo>
                  <a:pt x="17" y="88"/>
                  <a:pt x="9" y="183"/>
                  <a:pt x="40" y="271"/>
                </a:cubicBezTo>
                <a:cubicBezTo>
                  <a:pt x="53" y="266"/>
                  <a:pt x="53" y="266"/>
                  <a:pt x="53" y="266"/>
                </a:cubicBezTo>
                <a:cubicBezTo>
                  <a:pt x="48" y="300"/>
                  <a:pt x="48" y="300"/>
                  <a:pt x="48" y="300"/>
                </a:cubicBezTo>
                <a:cubicBezTo>
                  <a:pt x="21" y="279"/>
                  <a:pt x="21" y="279"/>
                  <a:pt x="21" y="279"/>
                </a:cubicBezTo>
                <a:cubicBezTo>
                  <a:pt x="33" y="274"/>
                  <a:pt x="33" y="274"/>
                  <a:pt x="33" y="274"/>
                </a:cubicBezTo>
                <a:cubicBezTo>
                  <a:pt x="0" y="184"/>
                  <a:pt x="9" y="86"/>
                  <a:pt x="58" y="3"/>
                </a:cubicBezTo>
                <a:cubicBezTo>
                  <a:pt x="59" y="1"/>
                  <a:pt x="61" y="0"/>
                  <a:pt x="63" y="2"/>
                </a:cubicBezTo>
                <a:close/>
              </a:path>
            </a:pathLst>
          </a:custGeom>
          <a:gradFill>
            <a:gsLst>
              <a:gs pos="100000">
                <a:schemeClr val="bg2"/>
              </a:gs>
              <a:gs pos="0">
                <a:schemeClr val="tx2"/>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265">
            <a:extLst>
              <a:ext uri="{FF2B5EF4-FFF2-40B4-BE49-F238E27FC236}">
                <a16:creationId xmlns:a16="http://schemas.microsoft.com/office/drawing/2014/main" id="{97B50665-500A-42C1-B678-F2A936595CA5}"/>
              </a:ext>
            </a:extLst>
          </p:cNvPr>
          <p:cNvSpPr>
            <a:spLocks/>
          </p:cNvSpPr>
          <p:nvPr/>
        </p:nvSpPr>
        <p:spPr bwMode="auto">
          <a:xfrm>
            <a:off x="5281320" y="4489445"/>
            <a:ext cx="803275" cy="558800"/>
          </a:xfrm>
          <a:custGeom>
            <a:avLst/>
            <a:gdLst>
              <a:gd name="T0" fmla="*/ 3 w 253"/>
              <a:gd name="T1" fmla="*/ 1 h 176"/>
              <a:gd name="T2" fmla="*/ 5 w 253"/>
              <a:gd name="T3" fmla="*/ 0 h 176"/>
              <a:gd name="T4" fmla="*/ 8 w 253"/>
              <a:gd name="T5" fmla="*/ 2 h 176"/>
              <a:gd name="T6" fmla="*/ 224 w 253"/>
              <a:gd name="T7" fmla="*/ 155 h 176"/>
              <a:gd name="T8" fmla="*/ 226 w 253"/>
              <a:gd name="T9" fmla="*/ 142 h 176"/>
              <a:gd name="T10" fmla="*/ 253 w 253"/>
              <a:gd name="T11" fmla="*/ 163 h 176"/>
              <a:gd name="T12" fmla="*/ 221 w 253"/>
              <a:gd name="T13" fmla="*/ 176 h 176"/>
              <a:gd name="T14" fmla="*/ 223 w 253"/>
              <a:gd name="T15" fmla="*/ 163 h 176"/>
              <a:gd name="T16" fmla="*/ 1 w 253"/>
              <a:gd name="T17" fmla="*/ 6 h 176"/>
              <a:gd name="T18" fmla="*/ 3 w 253"/>
              <a:gd name="T19" fmla="*/ 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176">
                <a:moveTo>
                  <a:pt x="3" y="1"/>
                </a:moveTo>
                <a:cubicBezTo>
                  <a:pt x="3" y="0"/>
                  <a:pt x="4" y="0"/>
                  <a:pt x="5" y="0"/>
                </a:cubicBezTo>
                <a:cubicBezTo>
                  <a:pt x="6" y="0"/>
                  <a:pt x="7" y="1"/>
                  <a:pt x="8" y="2"/>
                </a:cubicBezTo>
                <a:cubicBezTo>
                  <a:pt x="55" y="83"/>
                  <a:pt x="133" y="139"/>
                  <a:pt x="224" y="155"/>
                </a:cubicBezTo>
                <a:cubicBezTo>
                  <a:pt x="226" y="142"/>
                  <a:pt x="226" y="142"/>
                  <a:pt x="226" y="142"/>
                </a:cubicBezTo>
                <a:cubicBezTo>
                  <a:pt x="253" y="163"/>
                  <a:pt x="253" y="163"/>
                  <a:pt x="253" y="163"/>
                </a:cubicBezTo>
                <a:cubicBezTo>
                  <a:pt x="221" y="176"/>
                  <a:pt x="221" y="176"/>
                  <a:pt x="221" y="176"/>
                </a:cubicBezTo>
                <a:cubicBezTo>
                  <a:pt x="223" y="163"/>
                  <a:pt x="223" y="163"/>
                  <a:pt x="223" y="163"/>
                </a:cubicBezTo>
                <a:cubicBezTo>
                  <a:pt x="129" y="146"/>
                  <a:pt x="49" y="90"/>
                  <a:pt x="1" y="6"/>
                </a:cubicBezTo>
                <a:cubicBezTo>
                  <a:pt x="0" y="4"/>
                  <a:pt x="1" y="2"/>
                  <a:pt x="3" y="1"/>
                </a:cubicBezTo>
                <a:close/>
              </a:path>
            </a:pathLst>
          </a:custGeom>
          <a:gradFill flip="none" rotWithShape="1">
            <a:gsLst>
              <a:gs pos="100000">
                <a:schemeClr val="bg2"/>
              </a:gs>
              <a:gs pos="0">
                <a:schemeClr val="tx2"/>
              </a:gs>
            </a:gsLst>
            <a:lin ang="27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266">
            <a:extLst>
              <a:ext uri="{FF2B5EF4-FFF2-40B4-BE49-F238E27FC236}">
                <a16:creationId xmlns:a16="http://schemas.microsoft.com/office/drawing/2014/main" id="{AE7242B7-7020-49C4-A292-05B79B07150A}"/>
              </a:ext>
            </a:extLst>
          </p:cNvPr>
          <p:cNvSpPr>
            <a:spLocks/>
          </p:cNvSpPr>
          <p:nvPr/>
        </p:nvSpPr>
        <p:spPr bwMode="auto">
          <a:xfrm>
            <a:off x="6154446" y="4578346"/>
            <a:ext cx="841375" cy="444500"/>
          </a:xfrm>
          <a:custGeom>
            <a:avLst/>
            <a:gdLst>
              <a:gd name="T0" fmla="*/ 0 w 265"/>
              <a:gd name="T1" fmla="*/ 136 h 140"/>
              <a:gd name="T2" fmla="*/ 0 w 265"/>
              <a:gd name="T3" fmla="*/ 134 h 140"/>
              <a:gd name="T4" fmla="*/ 4 w 265"/>
              <a:gd name="T5" fmla="*/ 132 h 140"/>
              <a:gd name="T6" fmla="*/ 244 w 265"/>
              <a:gd name="T7" fmla="*/ 21 h 140"/>
              <a:gd name="T8" fmla="*/ 233 w 265"/>
              <a:gd name="T9" fmla="*/ 13 h 140"/>
              <a:gd name="T10" fmla="*/ 265 w 265"/>
              <a:gd name="T11" fmla="*/ 0 h 140"/>
              <a:gd name="T12" fmla="*/ 261 w 265"/>
              <a:gd name="T13" fmla="*/ 34 h 140"/>
              <a:gd name="T14" fmla="*/ 250 w 265"/>
              <a:gd name="T15" fmla="*/ 26 h 140"/>
              <a:gd name="T16" fmla="*/ 4 w 265"/>
              <a:gd name="T17" fmla="*/ 140 h 140"/>
              <a:gd name="T18" fmla="*/ 0 w 265"/>
              <a:gd name="T19" fmla="*/ 13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5" h="140">
                <a:moveTo>
                  <a:pt x="0" y="136"/>
                </a:moveTo>
                <a:cubicBezTo>
                  <a:pt x="0" y="135"/>
                  <a:pt x="0" y="135"/>
                  <a:pt x="0" y="134"/>
                </a:cubicBezTo>
                <a:cubicBezTo>
                  <a:pt x="1" y="133"/>
                  <a:pt x="2" y="132"/>
                  <a:pt x="4" y="132"/>
                </a:cubicBezTo>
                <a:cubicBezTo>
                  <a:pt x="97" y="132"/>
                  <a:pt x="184" y="92"/>
                  <a:pt x="244" y="21"/>
                </a:cubicBezTo>
                <a:cubicBezTo>
                  <a:pt x="233" y="13"/>
                  <a:pt x="233" y="13"/>
                  <a:pt x="233" y="13"/>
                </a:cubicBezTo>
                <a:cubicBezTo>
                  <a:pt x="265" y="0"/>
                  <a:pt x="265" y="0"/>
                  <a:pt x="265" y="0"/>
                </a:cubicBezTo>
                <a:cubicBezTo>
                  <a:pt x="261" y="34"/>
                  <a:pt x="261" y="34"/>
                  <a:pt x="261" y="34"/>
                </a:cubicBezTo>
                <a:cubicBezTo>
                  <a:pt x="250" y="26"/>
                  <a:pt x="250" y="26"/>
                  <a:pt x="250" y="26"/>
                </a:cubicBezTo>
                <a:cubicBezTo>
                  <a:pt x="189" y="99"/>
                  <a:pt x="100" y="140"/>
                  <a:pt x="4" y="140"/>
                </a:cubicBezTo>
                <a:cubicBezTo>
                  <a:pt x="1" y="140"/>
                  <a:pt x="0" y="138"/>
                  <a:pt x="0" y="136"/>
                </a:cubicBezTo>
                <a:close/>
              </a:path>
            </a:pathLst>
          </a:custGeom>
          <a:gradFill flip="none" rotWithShape="1">
            <a:gsLst>
              <a:gs pos="100000">
                <a:schemeClr val="bg2"/>
              </a:gs>
              <a:gs pos="0">
                <a:schemeClr val="tx2"/>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267">
            <a:extLst>
              <a:ext uri="{FF2B5EF4-FFF2-40B4-BE49-F238E27FC236}">
                <a16:creationId xmlns:a16="http://schemas.microsoft.com/office/drawing/2014/main" id="{BC6AAD83-4F64-46FA-8603-E23DEC81F6FA}"/>
              </a:ext>
            </a:extLst>
          </p:cNvPr>
          <p:cNvSpPr>
            <a:spLocks/>
          </p:cNvSpPr>
          <p:nvPr/>
        </p:nvSpPr>
        <p:spPr bwMode="auto">
          <a:xfrm>
            <a:off x="7027572" y="3575050"/>
            <a:ext cx="206375" cy="949325"/>
          </a:xfrm>
          <a:custGeom>
            <a:avLst/>
            <a:gdLst>
              <a:gd name="T0" fmla="*/ 2 w 65"/>
              <a:gd name="T1" fmla="*/ 298 h 299"/>
              <a:gd name="T2" fmla="*/ 1 w 65"/>
              <a:gd name="T3" fmla="*/ 297 h 299"/>
              <a:gd name="T4" fmla="*/ 1 w 65"/>
              <a:gd name="T5" fmla="*/ 292 h 299"/>
              <a:gd name="T6" fmla="*/ 25 w 65"/>
              <a:gd name="T7" fmla="*/ 29 h 299"/>
              <a:gd name="T8" fmla="*/ 12 w 65"/>
              <a:gd name="T9" fmla="*/ 34 h 299"/>
              <a:gd name="T10" fmla="*/ 17 w 65"/>
              <a:gd name="T11" fmla="*/ 0 h 299"/>
              <a:gd name="T12" fmla="*/ 44 w 65"/>
              <a:gd name="T13" fmla="*/ 21 h 299"/>
              <a:gd name="T14" fmla="*/ 32 w 65"/>
              <a:gd name="T15" fmla="*/ 26 h 299"/>
              <a:gd name="T16" fmla="*/ 7 w 65"/>
              <a:gd name="T17" fmla="*/ 296 h 299"/>
              <a:gd name="T18" fmla="*/ 2 w 65"/>
              <a:gd name="T19" fmla="*/ 29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299">
                <a:moveTo>
                  <a:pt x="2" y="298"/>
                </a:moveTo>
                <a:cubicBezTo>
                  <a:pt x="1" y="298"/>
                  <a:pt x="1" y="297"/>
                  <a:pt x="1" y="297"/>
                </a:cubicBezTo>
                <a:cubicBezTo>
                  <a:pt x="0" y="295"/>
                  <a:pt x="0" y="294"/>
                  <a:pt x="1" y="292"/>
                </a:cubicBezTo>
                <a:cubicBezTo>
                  <a:pt x="48" y="212"/>
                  <a:pt x="56" y="116"/>
                  <a:pt x="25" y="29"/>
                </a:cubicBezTo>
                <a:cubicBezTo>
                  <a:pt x="12" y="34"/>
                  <a:pt x="12" y="34"/>
                  <a:pt x="12" y="34"/>
                </a:cubicBezTo>
                <a:cubicBezTo>
                  <a:pt x="17" y="0"/>
                  <a:pt x="17" y="0"/>
                  <a:pt x="17" y="0"/>
                </a:cubicBezTo>
                <a:cubicBezTo>
                  <a:pt x="44" y="21"/>
                  <a:pt x="44" y="21"/>
                  <a:pt x="44" y="21"/>
                </a:cubicBezTo>
                <a:cubicBezTo>
                  <a:pt x="32" y="26"/>
                  <a:pt x="32" y="26"/>
                  <a:pt x="32" y="26"/>
                </a:cubicBezTo>
                <a:cubicBezTo>
                  <a:pt x="65" y="115"/>
                  <a:pt x="56" y="213"/>
                  <a:pt x="7" y="296"/>
                </a:cubicBezTo>
                <a:cubicBezTo>
                  <a:pt x="6" y="298"/>
                  <a:pt x="4" y="299"/>
                  <a:pt x="2" y="298"/>
                </a:cubicBezTo>
                <a:close/>
              </a:path>
            </a:pathLst>
          </a:custGeom>
          <a:gradFill>
            <a:gsLst>
              <a:gs pos="100000">
                <a:schemeClr val="bg2"/>
              </a:gs>
              <a:gs pos="0">
                <a:schemeClr val="tx2"/>
              </a:gs>
            </a:gsLst>
            <a:lin ang="162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C5A61467-8638-450A-93BA-C5A78364E457}"/>
              </a:ext>
            </a:extLst>
          </p:cNvPr>
          <p:cNvSpPr txBox="1"/>
          <p:nvPr/>
        </p:nvSpPr>
        <p:spPr>
          <a:xfrm>
            <a:off x="5306221" y="3706197"/>
            <a:ext cx="1728192" cy="553998"/>
          </a:xfrm>
          <a:prstGeom prst="rect">
            <a:avLst/>
          </a:prstGeom>
          <a:noFill/>
        </p:spPr>
        <p:txBody>
          <a:bodyPr wrap="square" lIns="0" tIns="0" rIns="0" bIns="0" rtlCol="0" anchor="ctr">
            <a:spAutoFit/>
          </a:bodyPr>
          <a:lstStyle/>
          <a:p>
            <a:pPr algn="ctr"/>
            <a:r>
              <a:rPr lang="fa-IR" sz="3600" b="1" dirty="0">
                <a:solidFill>
                  <a:schemeClr val="accent2"/>
                </a:solidFill>
                <a:cs typeface="B Nazanin" panose="00000400000000000000" pitchFamily="2" charset="-78"/>
              </a:rPr>
              <a:t>پایان</a:t>
            </a:r>
            <a:endParaRPr lang="en-US" sz="3600" b="1" dirty="0">
              <a:solidFill>
                <a:schemeClr val="accent2"/>
              </a:solidFill>
              <a:cs typeface="B Nazanin" panose="00000400000000000000" pitchFamily="2" charset="-78"/>
            </a:endParaRPr>
          </a:p>
        </p:txBody>
      </p:sp>
      <p:sp>
        <p:nvSpPr>
          <p:cNvPr id="11" name="Frame 10">
            <a:extLst>
              <a:ext uri="{FF2B5EF4-FFF2-40B4-BE49-F238E27FC236}">
                <a16:creationId xmlns:a16="http://schemas.microsoft.com/office/drawing/2014/main" id="{F9F56341-AC42-41DE-A95A-428119F3A5B0}"/>
              </a:ext>
            </a:extLst>
          </p:cNvPr>
          <p:cNvSpPr/>
          <p:nvPr/>
        </p:nvSpPr>
        <p:spPr>
          <a:xfrm>
            <a:off x="80864" y="80612"/>
            <a:ext cx="12027159" cy="6699379"/>
          </a:xfrm>
          <a:prstGeom prst="frame">
            <a:avLst>
              <a:gd name="adj1" fmla="val 887"/>
            </a:avLst>
          </a:prstGeom>
          <a:solidFill>
            <a:srgbClr val="39AEB5"/>
          </a:solidFill>
          <a:ln>
            <a:solidFill>
              <a:srgbClr val="39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solidFill>
                <a:schemeClr val="tx1"/>
              </a:solidFill>
            </a:endParaRPr>
          </a:p>
        </p:txBody>
      </p:sp>
      <p:sp>
        <p:nvSpPr>
          <p:cNvPr id="2" name="TextBox 1">
            <a:extLst>
              <a:ext uri="{FF2B5EF4-FFF2-40B4-BE49-F238E27FC236}">
                <a16:creationId xmlns:a16="http://schemas.microsoft.com/office/drawing/2014/main" id="{B5C90382-27B6-4A45-BACB-55D69E11AB26}"/>
              </a:ext>
            </a:extLst>
          </p:cNvPr>
          <p:cNvSpPr txBox="1"/>
          <p:nvPr/>
        </p:nvSpPr>
        <p:spPr>
          <a:xfrm>
            <a:off x="3536529" y="1405443"/>
            <a:ext cx="5235834" cy="1015663"/>
          </a:xfrm>
          <a:prstGeom prst="rect">
            <a:avLst/>
          </a:prstGeom>
          <a:solidFill>
            <a:srgbClr val="39AEB5"/>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rtl="1"/>
            <a:r>
              <a:rPr lang="fa-IR" sz="6000" dirty="0">
                <a:cs typeface="B Nazanin" panose="00000400000000000000" pitchFamily="2" charset="-78"/>
              </a:rPr>
              <a:t>با تشکر از توجه شما</a:t>
            </a:r>
            <a:endParaRPr lang="en-US" sz="6000" dirty="0">
              <a:cs typeface="B Nazanin" panose="00000400000000000000" pitchFamily="2" charset="-78"/>
            </a:endParaRPr>
          </a:p>
        </p:txBody>
      </p:sp>
    </p:spTree>
    <p:extLst>
      <p:ext uri="{BB962C8B-B14F-4D97-AF65-F5344CB8AC3E}">
        <p14:creationId xmlns:p14="http://schemas.microsoft.com/office/powerpoint/2010/main" val="99259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0BA6A-0B6C-479E-B090-1BC629B76A5A}"/>
              </a:ext>
            </a:extLst>
          </p:cNvPr>
          <p:cNvPicPr>
            <a:picLocks noChangeAspect="1"/>
          </p:cNvPicPr>
          <p:nvPr/>
        </p:nvPicPr>
        <p:blipFill>
          <a:blip r:embed="rId2"/>
          <a:stretch>
            <a:fillRect/>
          </a:stretch>
        </p:blipFill>
        <p:spPr>
          <a:xfrm>
            <a:off x="1" y="0"/>
            <a:ext cx="12192000" cy="1333500"/>
          </a:xfrm>
          <a:prstGeom prst="rect">
            <a:avLst/>
          </a:prstGeom>
        </p:spPr>
      </p:pic>
      <p:sp>
        <p:nvSpPr>
          <p:cNvPr id="4" name="Rectangle 3">
            <a:extLst>
              <a:ext uri="{FF2B5EF4-FFF2-40B4-BE49-F238E27FC236}">
                <a16:creationId xmlns:a16="http://schemas.microsoft.com/office/drawing/2014/main" id="{615F8799-B1B1-4370-91DF-38A740D987B4}"/>
              </a:ext>
            </a:extLst>
          </p:cNvPr>
          <p:cNvSpPr/>
          <p:nvPr/>
        </p:nvSpPr>
        <p:spPr>
          <a:xfrm>
            <a:off x="10719875" y="1333500"/>
            <a:ext cx="1379845" cy="5524500"/>
          </a:xfrm>
          <a:prstGeom prst="rect">
            <a:avLst/>
          </a:prstGeom>
          <a:solidFill>
            <a:srgbClr val="3D485D"/>
          </a:solidFill>
          <a:ln>
            <a:noFill/>
          </a:ln>
        </p:spPr>
        <p:style>
          <a:lnRef idx="2">
            <a:schemeClr val="accent3"/>
          </a:lnRef>
          <a:fillRef idx="1001">
            <a:schemeClr val="dk2"/>
          </a:fillRef>
          <a:effectRef idx="0">
            <a:schemeClr val="accent3"/>
          </a:effectRef>
          <a:fontRef idx="minor">
            <a:schemeClr val="dk1"/>
          </a:fontRef>
        </p:style>
        <p:txBody>
          <a:bodyPr rtlCol="0" anchor="ctr"/>
          <a:lstStyle/>
          <a:p>
            <a:pPr algn="ctr"/>
            <a:endParaRPr lang="en-US"/>
          </a:p>
        </p:txBody>
      </p:sp>
      <p:grpSp>
        <p:nvGrpSpPr>
          <p:cNvPr id="5" name="Group 4">
            <a:extLst>
              <a:ext uri="{FF2B5EF4-FFF2-40B4-BE49-F238E27FC236}">
                <a16:creationId xmlns:a16="http://schemas.microsoft.com/office/drawing/2014/main" id="{D97E788C-E5D1-4B31-98EC-164B705942CE}"/>
              </a:ext>
            </a:extLst>
          </p:cNvPr>
          <p:cNvGrpSpPr/>
          <p:nvPr/>
        </p:nvGrpSpPr>
        <p:grpSpPr>
          <a:xfrm rot="5400000">
            <a:off x="10738076" y="603648"/>
            <a:ext cx="731520" cy="2209885"/>
            <a:chOff x="906464" y="1800225"/>
            <a:chExt cx="1441449" cy="2470149"/>
          </a:xfrm>
          <a:gradFill>
            <a:gsLst>
              <a:gs pos="50000">
                <a:srgbClr val="39AEB5"/>
              </a:gs>
              <a:gs pos="0">
                <a:srgbClr val="39AEB5"/>
              </a:gs>
              <a:gs pos="100000">
                <a:srgbClr val="39AEB5"/>
              </a:gs>
            </a:gsLst>
            <a:lin ang="5400000" scaled="1"/>
          </a:gradFill>
        </p:grpSpPr>
        <p:sp>
          <p:nvSpPr>
            <p:cNvPr id="6" name="Freeform 153">
              <a:extLst>
                <a:ext uri="{FF2B5EF4-FFF2-40B4-BE49-F238E27FC236}">
                  <a16:creationId xmlns:a16="http://schemas.microsoft.com/office/drawing/2014/main" id="{3E19FBD6-3376-456E-AB8E-776C8592C77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2">
              <a:extLst>
                <a:ext uri="{FF2B5EF4-FFF2-40B4-BE49-F238E27FC236}">
                  <a16:creationId xmlns:a16="http://schemas.microsoft.com/office/drawing/2014/main" id="{C2D5B9C1-15FF-4BD9-B905-0B7A06FDAF32}"/>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8" name="Freeform 156">
              <a:extLst>
                <a:ext uri="{FF2B5EF4-FFF2-40B4-BE49-F238E27FC236}">
                  <a16:creationId xmlns:a16="http://schemas.microsoft.com/office/drawing/2014/main" id="{EFF48BDD-CF5C-4D5D-A93E-B015DB0897C5}"/>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8">
              <a:extLst>
                <a:ext uri="{FF2B5EF4-FFF2-40B4-BE49-F238E27FC236}">
                  <a16:creationId xmlns:a16="http://schemas.microsoft.com/office/drawing/2014/main" id="{6A45FEC6-CA35-4034-A345-27BE5697E0CB}"/>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0" name="Freeform 159">
              <a:extLst>
                <a:ext uri="{FF2B5EF4-FFF2-40B4-BE49-F238E27FC236}">
                  <a16:creationId xmlns:a16="http://schemas.microsoft.com/office/drawing/2014/main" id="{DACD4867-5330-44B8-9FB4-D0F93227AD7E}"/>
                </a:ext>
              </a:extLst>
            </p:cNvPr>
            <p:cNvSpPr>
              <a:spLocks/>
            </p:cNvSpPr>
            <p:nvPr/>
          </p:nvSpPr>
          <p:spPr bwMode="auto">
            <a:xfrm>
              <a:off x="906464" y="1800227"/>
              <a:ext cx="1317624"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234247A9-B69B-4C3E-BFD8-7F1830848B2E}"/>
              </a:ext>
            </a:extLst>
          </p:cNvPr>
          <p:cNvGrpSpPr/>
          <p:nvPr/>
        </p:nvGrpSpPr>
        <p:grpSpPr>
          <a:xfrm rot="5400000">
            <a:off x="10736486" y="1344184"/>
            <a:ext cx="731520" cy="2209885"/>
            <a:chOff x="906463" y="1800225"/>
            <a:chExt cx="1441450" cy="2470149"/>
          </a:xfrm>
          <a:gradFill>
            <a:gsLst>
              <a:gs pos="100000">
                <a:schemeClr val="bg2">
                  <a:lumMod val="10000"/>
                </a:schemeClr>
              </a:gs>
              <a:gs pos="0">
                <a:schemeClr val="bg1"/>
              </a:gs>
              <a:gs pos="50000">
                <a:schemeClr val="bg2">
                  <a:lumMod val="50000"/>
                </a:schemeClr>
              </a:gs>
            </a:gsLst>
            <a:lin ang="5400000" scaled="1"/>
          </a:gradFill>
        </p:grpSpPr>
        <p:sp>
          <p:nvSpPr>
            <p:cNvPr id="12" name="Freeform 153">
              <a:extLst>
                <a:ext uri="{FF2B5EF4-FFF2-40B4-BE49-F238E27FC236}">
                  <a16:creationId xmlns:a16="http://schemas.microsoft.com/office/drawing/2014/main" id="{3E5C3084-92A1-4929-B6B9-11AABBCD116E}"/>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2">
              <a:extLst>
                <a:ext uri="{FF2B5EF4-FFF2-40B4-BE49-F238E27FC236}">
                  <a16:creationId xmlns:a16="http://schemas.microsoft.com/office/drawing/2014/main" id="{B5F2BFCE-6B40-4F71-B3B0-2D7D7A574099}"/>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14" name="Freeform 156">
              <a:extLst>
                <a:ext uri="{FF2B5EF4-FFF2-40B4-BE49-F238E27FC236}">
                  <a16:creationId xmlns:a16="http://schemas.microsoft.com/office/drawing/2014/main" id="{EBDC1D9B-1518-4A8E-9191-2806833094DE}"/>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8">
              <a:extLst>
                <a:ext uri="{FF2B5EF4-FFF2-40B4-BE49-F238E27FC236}">
                  <a16:creationId xmlns:a16="http://schemas.microsoft.com/office/drawing/2014/main" id="{3975E609-519E-43FA-9FCC-080C8B0829E2}"/>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6" name="Freeform 159">
              <a:extLst>
                <a:ext uri="{FF2B5EF4-FFF2-40B4-BE49-F238E27FC236}">
                  <a16:creationId xmlns:a16="http://schemas.microsoft.com/office/drawing/2014/main" id="{7F3DA082-CC6C-47EB-A8EB-B25E715A71E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89D518D0-BCAB-4C0B-ABA3-FB6A5FF4DE16}"/>
              </a:ext>
            </a:extLst>
          </p:cNvPr>
          <p:cNvGrpSpPr/>
          <p:nvPr/>
        </p:nvGrpSpPr>
        <p:grpSpPr>
          <a:xfrm rot="5400000">
            <a:off x="10730671" y="2134613"/>
            <a:ext cx="731520" cy="2209885"/>
            <a:chOff x="906463" y="1800225"/>
            <a:chExt cx="1441450" cy="2470149"/>
          </a:xfrm>
          <a:gradFill>
            <a:gsLst>
              <a:gs pos="0">
                <a:srgbClr val="39AEB5"/>
              </a:gs>
              <a:gs pos="50000">
                <a:srgbClr val="39AEB5"/>
              </a:gs>
              <a:gs pos="100000">
                <a:srgbClr val="39AEB5"/>
              </a:gs>
            </a:gsLst>
            <a:lin ang="5400000" scaled="1"/>
          </a:gradFill>
        </p:grpSpPr>
        <p:sp>
          <p:nvSpPr>
            <p:cNvPr id="18" name="Freeform 153">
              <a:extLst>
                <a:ext uri="{FF2B5EF4-FFF2-40B4-BE49-F238E27FC236}">
                  <a16:creationId xmlns:a16="http://schemas.microsoft.com/office/drawing/2014/main" id="{B9875218-E593-43BB-B049-3336639D3A6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2">
              <a:extLst>
                <a:ext uri="{FF2B5EF4-FFF2-40B4-BE49-F238E27FC236}">
                  <a16:creationId xmlns:a16="http://schemas.microsoft.com/office/drawing/2014/main" id="{2212A03D-B77C-46B5-B92B-1FC8CE016CBF}"/>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0" name="Freeform 156">
              <a:extLst>
                <a:ext uri="{FF2B5EF4-FFF2-40B4-BE49-F238E27FC236}">
                  <a16:creationId xmlns:a16="http://schemas.microsoft.com/office/drawing/2014/main" id="{02880C92-8118-4641-84E7-3B6B52EBF8F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58">
              <a:extLst>
                <a:ext uri="{FF2B5EF4-FFF2-40B4-BE49-F238E27FC236}">
                  <a16:creationId xmlns:a16="http://schemas.microsoft.com/office/drawing/2014/main" id="{5AFB77BF-75DB-4A84-B6A0-A3EC5174AA06}"/>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2" name="Freeform 159">
              <a:extLst>
                <a:ext uri="{FF2B5EF4-FFF2-40B4-BE49-F238E27FC236}">
                  <a16:creationId xmlns:a16="http://schemas.microsoft.com/office/drawing/2014/main" id="{8C2ECFF3-8F6A-4BED-BC68-310040348B46}"/>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CBBF5B03-9902-48B4-B8AD-CC21541E550C}"/>
              </a:ext>
            </a:extLst>
          </p:cNvPr>
          <p:cNvGrpSpPr/>
          <p:nvPr/>
        </p:nvGrpSpPr>
        <p:grpSpPr>
          <a:xfrm rot="5400000">
            <a:off x="10735949" y="2937330"/>
            <a:ext cx="731520" cy="2209885"/>
            <a:chOff x="906463" y="1800225"/>
            <a:chExt cx="1441450" cy="2470149"/>
          </a:xfrm>
          <a:gradFill>
            <a:gsLst>
              <a:gs pos="0">
                <a:srgbClr val="39AEB5"/>
              </a:gs>
              <a:gs pos="50000">
                <a:srgbClr val="39AEB5"/>
              </a:gs>
              <a:gs pos="100000">
                <a:srgbClr val="39AEB5"/>
              </a:gs>
            </a:gsLst>
            <a:lin ang="5400000" scaled="1"/>
          </a:gradFill>
        </p:grpSpPr>
        <p:sp>
          <p:nvSpPr>
            <p:cNvPr id="24" name="Freeform 153">
              <a:extLst>
                <a:ext uri="{FF2B5EF4-FFF2-40B4-BE49-F238E27FC236}">
                  <a16:creationId xmlns:a16="http://schemas.microsoft.com/office/drawing/2014/main" id="{CB12E5E2-A3C6-4DB4-9B51-45F792B83CB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2">
              <a:extLst>
                <a:ext uri="{FF2B5EF4-FFF2-40B4-BE49-F238E27FC236}">
                  <a16:creationId xmlns:a16="http://schemas.microsoft.com/office/drawing/2014/main" id="{27F34F1B-8934-4D24-A1D8-67FAF79F900B}"/>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6" name="Freeform 156">
              <a:extLst>
                <a:ext uri="{FF2B5EF4-FFF2-40B4-BE49-F238E27FC236}">
                  <a16:creationId xmlns:a16="http://schemas.microsoft.com/office/drawing/2014/main" id="{8BECDD37-F438-44C3-884B-859F836811C7}"/>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8">
              <a:extLst>
                <a:ext uri="{FF2B5EF4-FFF2-40B4-BE49-F238E27FC236}">
                  <a16:creationId xmlns:a16="http://schemas.microsoft.com/office/drawing/2014/main" id="{11A6409B-8F54-489D-BF58-3F2EDFF4E239}"/>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8" name="Freeform 159">
              <a:extLst>
                <a:ext uri="{FF2B5EF4-FFF2-40B4-BE49-F238E27FC236}">
                  <a16:creationId xmlns:a16="http://schemas.microsoft.com/office/drawing/2014/main" id="{D1AD4CBF-90AF-49C6-8B99-21009F46E0DC}"/>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0C1C3AA8-7716-4381-8D23-5B95073A2C92}"/>
              </a:ext>
            </a:extLst>
          </p:cNvPr>
          <p:cNvGrpSpPr/>
          <p:nvPr/>
        </p:nvGrpSpPr>
        <p:grpSpPr>
          <a:xfrm rot="5400000">
            <a:off x="10734360" y="3720664"/>
            <a:ext cx="731520" cy="2209885"/>
            <a:chOff x="906463" y="1800225"/>
            <a:chExt cx="1441450" cy="2470149"/>
          </a:xfrm>
          <a:gradFill>
            <a:gsLst>
              <a:gs pos="0">
                <a:srgbClr val="39AEB5"/>
              </a:gs>
              <a:gs pos="50000">
                <a:srgbClr val="39AEB5"/>
              </a:gs>
              <a:gs pos="100000">
                <a:srgbClr val="39AEB5"/>
              </a:gs>
            </a:gsLst>
            <a:lin ang="5400000" scaled="1"/>
          </a:gradFill>
        </p:grpSpPr>
        <p:sp>
          <p:nvSpPr>
            <p:cNvPr id="30" name="Freeform 153">
              <a:extLst>
                <a:ext uri="{FF2B5EF4-FFF2-40B4-BE49-F238E27FC236}">
                  <a16:creationId xmlns:a16="http://schemas.microsoft.com/office/drawing/2014/main" id="{DA5003B9-5C89-40AA-8101-DA9C1044BA2C}"/>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2">
              <a:extLst>
                <a:ext uri="{FF2B5EF4-FFF2-40B4-BE49-F238E27FC236}">
                  <a16:creationId xmlns:a16="http://schemas.microsoft.com/office/drawing/2014/main" id="{B7609A16-D1DB-4A93-AB5C-F28F5672F145}"/>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2" name="Freeform 156">
              <a:extLst>
                <a:ext uri="{FF2B5EF4-FFF2-40B4-BE49-F238E27FC236}">
                  <a16:creationId xmlns:a16="http://schemas.microsoft.com/office/drawing/2014/main" id="{25ED93B0-D275-4826-B405-A7000C29EA41}"/>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58">
              <a:extLst>
                <a:ext uri="{FF2B5EF4-FFF2-40B4-BE49-F238E27FC236}">
                  <a16:creationId xmlns:a16="http://schemas.microsoft.com/office/drawing/2014/main" id="{4E080D33-0AE2-4BA4-B176-FA265C8AC57F}"/>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4" name="Freeform 159">
              <a:extLst>
                <a:ext uri="{FF2B5EF4-FFF2-40B4-BE49-F238E27FC236}">
                  <a16:creationId xmlns:a16="http://schemas.microsoft.com/office/drawing/2014/main" id="{0402EC92-389C-4897-B036-AD243DA68C09}"/>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07B59115-3746-4554-AB1F-477B1F4F9D48}"/>
              </a:ext>
            </a:extLst>
          </p:cNvPr>
          <p:cNvGrpSpPr/>
          <p:nvPr/>
        </p:nvGrpSpPr>
        <p:grpSpPr>
          <a:xfrm rot="5400000">
            <a:off x="10732770" y="4557005"/>
            <a:ext cx="731520" cy="2209885"/>
            <a:chOff x="906463" y="1800225"/>
            <a:chExt cx="1441450" cy="2470149"/>
          </a:xfrm>
          <a:gradFill>
            <a:gsLst>
              <a:gs pos="0">
                <a:srgbClr val="39AEB5"/>
              </a:gs>
              <a:gs pos="50000">
                <a:srgbClr val="39AEB5"/>
              </a:gs>
              <a:gs pos="100000">
                <a:srgbClr val="39AEB5"/>
              </a:gs>
            </a:gsLst>
            <a:lin ang="5400000" scaled="1"/>
          </a:gradFill>
        </p:grpSpPr>
        <p:sp>
          <p:nvSpPr>
            <p:cNvPr id="36" name="Freeform 153">
              <a:extLst>
                <a:ext uri="{FF2B5EF4-FFF2-40B4-BE49-F238E27FC236}">
                  <a16:creationId xmlns:a16="http://schemas.microsoft.com/office/drawing/2014/main" id="{2700CEF1-BB30-4E1E-AD78-6A45F12DCDF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2">
              <a:extLst>
                <a:ext uri="{FF2B5EF4-FFF2-40B4-BE49-F238E27FC236}">
                  <a16:creationId xmlns:a16="http://schemas.microsoft.com/office/drawing/2014/main" id="{31F32380-E6E8-4E82-B293-40920BE50CFE}"/>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8" name="Freeform 156">
              <a:extLst>
                <a:ext uri="{FF2B5EF4-FFF2-40B4-BE49-F238E27FC236}">
                  <a16:creationId xmlns:a16="http://schemas.microsoft.com/office/drawing/2014/main" id="{5126D2C9-3273-4D37-976F-168E0A48730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58">
              <a:extLst>
                <a:ext uri="{FF2B5EF4-FFF2-40B4-BE49-F238E27FC236}">
                  <a16:creationId xmlns:a16="http://schemas.microsoft.com/office/drawing/2014/main" id="{3C87530B-F612-4952-910F-5C41D3416A3C}"/>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0" name="Freeform 159">
              <a:extLst>
                <a:ext uri="{FF2B5EF4-FFF2-40B4-BE49-F238E27FC236}">
                  <a16:creationId xmlns:a16="http://schemas.microsoft.com/office/drawing/2014/main" id="{8FF1B713-E597-4643-B4DB-0F22A2631C84}"/>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17AEDA47-8804-44D6-9F74-827204259E12}"/>
              </a:ext>
            </a:extLst>
          </p:cNvPr>
          <p:cNvGrpSpPr/>
          <p:nvPr/>
        </p:nvGrpSpPr>
        <p:grpSpPr>
          <a:xfrm rot="5400000">
            <a:off x="10739746" y="5364672"/>
            <a:ext cx="731520" cy="2209885"/>
            <a:chOff x="906463" y="1800225"/>
            <a:chExt cx="1441450" cy="2470149"/>
          </a:xfrm>
          <a:gradFill>
            <a:gsLst>
              <a:gs pos="0">
                <a:srgbClr val="39AEB5"/>
              </a:gs>
              <a:gs pos="50000">
                <a:srgbClr val="39AEB5"/>
              </a:gs>
              <a:gs pos="100000">
                <a:srgbClr val="39AEB5"/>
              </a:gs>
            </a:gsLst>
            <a:lin ang="5400000" scaled="1"/>
          </a:gradFill>
        </p:grpSpPr>
        <p:sp>
          <p:nvSpPr>
            <p:cNvPr id="42" name="Freeform 153">
              <a:extLst>
                <a:ext uri="{FF2B5EF4-FFF2-40B4-BE49-F238E27FC236}">
                  <a16:creationId xmlns:a16="http://schemas.microsoft.com/office/drawing/2014/main" id="{2225A750-BE81-48BA-988E-C9BEF49C16A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2">
              <a:extLst>
                <a:ext uri="{FF2B5EF4-FFF2-40B4-BE49-F238E27FC236}">
                  <a16:creationId xmlns:a16="http://schemas.microsoft.com/office/drawing/2014/main" id="{D932EA06-3A7D-49F2-A3F5-5967D043B46A}"/>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44" name="Freeform 156">
              <a:extLst>
                <a:ext uri="{FF2B5EF4-FFF2-40B4-BE49-F238E27FC236}">
                  <a16:creationId xmlns:a16="http://schemas.microsoft.com/office/drawing/2014/main" id="{DCCE2700-65CE-4808-97DF-BED4F4A49F12}"/>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58">
              <a:extLst>
                <a:ext uri="{FF2B5EF4-FFF2-40B4-BE49-F238E27FC236}">
                  <a16:creationId xmlns:a16="http://schemas.microsoft.com/office/drawing/2014/main" id="{B1AB9BA5-662B-4ABC-885F-CBF48F9606ED}"/>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6" name="Freeform 159">
              <a:extLst>
                <a:ext uri="{FF2B5EF4-FFF2-40B4-BE49-F238E27FC236}">
                  <a16:creationId xmlns:a16="http://schemas.microsoft.com/office/drawing/2014/main" id="{EED12348-D1AF-46F6-AD3B-03B3B7DB843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sp>
        <p:nvSpPr>
          <p:cNvPr id="47" name="Frame 46">
            <a:extLst>
              <a:ext uri="{FF2B5EF4-FFF2-40B4-BE49-F238E27FC236}">
                <a16:creationId xmlns:a16="http://schemas.microsoft.com/office/drawing/2014/main" id="{43F4B992-173B-4CF7-9ACF-68236642A3DA}"/>
              </a:ext>
            </a:extLst>
          </p:cNvPr>
          <p:cNvSpPr/>
          <p:nvPr/>
        </p:nvSpPr>
        <p:spPr>
          <a:xfrm>
            <a:off x="40625" y="1406771"/>
            <a:ext cx="9902301" cy="5385727"/>
          </a:xfrm>
          <a:prstGeom prst="frame">
            <a:avLst>
              <a:gd name="adj1" fmla="val 887"/>
            </a:avLst>
          </a:prstGeom>
          <a:solidFill>
            <a:srgbClr val="39AEB5"/>
          </a:solidFill>
          <a:ln>
            <a:solidFill>
              <a:srgbClr val="39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solidFill>
                <a:schemeClr val="tx1"/>
              </a:solidFill>
            </a:endParaRPr>
          </a:p>
        </p:txBody>
      </p:sp>
      <p:sp>
        <p:nvSpPr>
          <p:cNvPr id="48" name="TextBox 47">
            <a:extLst>
              <a:ext uri="{FF2B5EF4-FFF2-40B4-BE49-F238E27FC236}">
                <a16:creationId xmlns:a16="http://schemas.microsoft.com/office/drawing/2014/main" id="{774C85AC-F78C-4F69-8B5B-03AABECA2C33}"/>
              </a:ext>
            </a:extLst>
          </p:cNvPr>
          <p:cNvSpPr txBox="1"/>
          <p:nvPr/>
        </p:nvSpPr>
        <p:spPr>
          <a:xfrm>
            <a:off x="4990" y="1037437"/>
            <a:ext cx="246943" cy="369332"/>
          </a:xfrm>
          <a:prstGeom prst="rect">
            <a:avLst/>
          </a:prstGeom>
          <a:noFill/>
        </p:spPr>
        <p:txBody>
          <a:bodyPr wrap="square" rtlCol="0">
            <a:spAutoFit/>
          </a:bodyPr>
          <a:lstStyle/>
          <a:p>
            <a:r>
              <a:rPr lang="fa-IR"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sp>
        <p:nvSpPr>
          <p:cNvPr id="57" name="Title 1">
            <a:extLst>
              <a:ext uri="{FF2B5EF4-FFF2-40B4-BE49-F238E27FC236}">
                <a16:creationId xmlns:a16="http://schemas.microsoft.com/office/drawing/2014/main" id="{2E1A7871-C3A2-4D9D-8D59-D9F9E2976FC7}"/>
              </a:ext>
            </a:extLst>
          </p:cNvPr>
          <p:cNvSpPr txBox="1">
            <a:spLocks/>
          </p:cNvSpPr>
          <p:nvPr/>
        </p:nvSpPr>
        <p:spPr>
          <a:xfrm>
            <a:off x="10706433" y="1319140"/>
            <a:ext cx="1263996"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dirty="0">
                <a:solidFill>
                  <a:schemeClr val="bg1"/>
                </a:solidFill>
                <a:cs typeface="B Nazanin" panose="00000400000000000000" pitchFamily="2" charset="-78"/>
              </a:rPr>
              <a:t>چکیده</a:t>
            </a:r>
            <a:endParaRPr lang="en-US" sz="3600" b="0" dirty="0">
              <a:solidFill>
                <a:schemeClr val="bg1"/>
              </a:solidFill>
              <a:cs typeface="B Nazanin" panose="00000400000000000000" pitchFamily="2" charset="-78"/>
            </a:endParaRPr>
          </a:p>
        </p:txBody>
      </p:sp>
      <p:sp>
        <p:nvSpPr>
          <p:cNvPr id="58" name="Title 1">
            <a:extLst>
              <a:ext uri="{FF2B5EF4-FFF2-40B4-BE49-F238E27FC236}">
                <a16:creationId xmlns:a16="http://schemas.microsoft.com/office/drawing/2014/main" id="{515756C2-3217-42E7-8CD5-01478968E5E6}"/>
              </a:ext>
            </a:extLst>
          </p:cNvPr>
          <p:cNvSpPr txBox="1">
            <a:spLocks/>
          </p:cNvSpPr>
          <p:nvPr/>
        </p:nvSpPr>
        <p:spPr>
          <a:xfrm>
            <a:off x="10493445" y="2084242"/>
            <a:ext cx="1499761"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b="0" dirty="0">
                <a:solidFill>
                  <a:schemeClr val="tx1"/>
                </a:solidFill>
                <a:cs typeface="B Nazanin" panose="00000400000000000000" pitchFamily="2" charset="-78"/>
              </a:rPr>
              <a:t>بیان مسأله</a:t>
            </a:r>
            <a:endParaRPr lang="en-US" sz="3600" b="0" dirty="0">
              <a:solidFill>
                <a:schemeClr val="tx1"/>
              </a:solidFill>
              <a:cs typeface="B Nazanin" panose="00000400000000000000" pitchFamily="2" charset="-78"/>
            </a:endParaRPr>
          </a:p>
        </p:txBody>
      </p:sp>
      <p:sp>
        <p:nvSpPr>
          <p:cNvPr id="59" name="Title 1">
            <a:extLst>
              <a:ext uri="{FF2B5EF4-FFF2-40B4-BE49-F238E27FC236}">
                <a16:creationId xmlns:a16="http://schemas.microsoft.com/office/drawing/2014/main" id="{1A9D0F08-9F13-4CE4-B50D-03C94182E625}"/>
              </a:ext>
            </a:extLst>
          </p:cNvPr>
          <p:cNvSpPr txBox="1">
            <a:spLocks/>
          </p:cNvSpPr>
          <p:nvPr/>
        </p:nvSpPr>
        <p:spPr>
          <a:xfrm>
            <a:off x="10321708" y="2813525"/>
            <a:ext cx="1720275"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تعاریف و مفاهیم</a:t>
            </a:r>
            <a:endParaRPr lang="en-US" sz="2400" b="0" dirty="0">
              <a:solidFill>
                <a:schemeClr val="bg1"/>
              </a:solidFill>
              <a:cs typeface="B Nazanin" panose="00000400000000000000" pitchFamily="2" charset="-78"/>
            </a:endParaRPr>
          </a:p>
        </p:txBody>
      </p:sp>
      <p:sp>
        <p:nvSpPr>
          <p:cNvPr id="60" name="Title 1">
            <a:extLst>
              <a:ext uri="{FF2B5EF4-FFF2-40B4-BE49-F238E27FC236}">
                <a16:creationId xmlns:a16="http://schemas.microsoft.com/office/drawing/2014/main" id="{44391A37-83D6-4661-B216-1AC6C8D91A43}"/>
              </a:ext>
            </a:extLst>
          </p:cNvPr>
          <p:cNvSpPr txBox="1">
            <a:spLocks/>
          </p:cNvSpPr>
          <p:nvPr/>
        </p:nvSpPr>
        <p:spPr>
          <a:xfrm>
            <a:off x="10296567" y="3635453"/>
            <a:ext cx="1808293"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پیشینه پژوهش</a:t>
            </a:r>
            <a:endParaRPr lang="en-US" sz="2400" b="0" dirty="0">
              <a:solidFill>
                <a:schemeClr val="bg1"/>
              </a:solidFill>
              <a:cs typeface="B Nazanin" panose="00000400000000000000" pitchFamily="2" charset="-78"/>
            </a:endParaRPr>
          </a:p>
        </p:txBody>
      </p:sp>
      <p:sp>
        <p:nvSpPr>
          <p:cNvPr id="61" name="Title 1">
            <a:extLst>
              <a:ext uri="{FF2B5EF4-FFF2-40B4-BE49-F238E27FC236}">
                <a16:creationId xmlns:a16="http://schemas.microsoft.com/office/drawing/2014/main" id="{A8288C92-6626-4760-9A45-B0F5922C7E0E}"/>
              </a:ext>
            </a:extLst>
          </p:cNvPr>
          <p:cNvSpPr txBox="1">
            <a:spLocks/>
          </p:cNvSpPr>
          <p:nvPr/>
        </p:nvSpPr>
        <p:spPr>
          <a:xfrm>
            <a:off x="10128008" y="4378769"/>
            <a:ext cx="2072352"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رویکرد پیشنهادی</a:t>
            </a:r>
            <a:endParaRPr lang="en-US" sz="2400" b="0" dirty="0">
              <a:solidFill>
                <a:schemeClr val="bg1"/>
              </a:solidFill>
              <a:cs typeface="B Nazanin" panose="00000400000000000000" pitchFamily="2" charset="-78"/>
            </a:endParaRPr>
          </a:p>
        </p:txBody>
      </p:sp>
      <p:sp>
        <p:nvSpPr>
          <p:cNvPr id="62" name="Title 1">
            <a:extLst>
              <a:ext uri="{FF2B5EF4-FFF2-40B4-BE49-F238E27FC236}">
                <a16:creationId xmlns:a16="http://schemas.microsoft.com/office/drawing/2014/main" id="{FEEB77E1-C30C-416D-8539-0EDCD177B6AB}"/>
              </a:ext>
            </a:extLst>
          </p:cNvPr>
          <p:cNvSpPr txBox="1">
            <a:spLocks/>
          </p:cNvSpPr>
          <p:nvPr/>
        </p:nvSpPr>
        <p:spPr>
          <a:xfrm>
            <a:off x="10409765" y="5265262"/>
            <a:ext cx="1673159"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تجزیه و تحلیل</a:t>
            </a:r>
            <a:endParaRPr lang="en-US" sz="2400" b="0" dirty="0">
              <a:solidFill>
                <a:schemeClr val="bg1"/>
              </a:solidFill>
              <a:cs typeface="B Nazanin" panose="00000400000000000000" pitchFamily="2" charset="-78"/>
            </a:endParaRPr>
          </a:p>
        </p:txBody>
      </p:sp>
      <p:sp>
        <p:nvSpPr>
          <p:cNvPr id="63" name="Title 1">
            <a:extLst>
              <a:ext uri="{FF2B5EF4-FFF2-40B4-BE49-F238E27FC236}">
                <a16:creationId xmlns:a16="http://schemas.microsoft.com/office/drawing/2014/main" id="{89D251BE-1B1E-44CD-A9CF-B6F0B2C572CE}"/>
              </a:ext>
            </a:extLst>
          </p:cNvPr>
          <p:cNvSpPr txBox="1">
            <a:spLocks/>
          </p:cNvSpPr>
          <p:nvPr/>
        </p:nvSpPr>
        <p:spPr>
          <a:xfrm>
            <a:off x="10116208" y="6047883"/>
            <a:ext cx="2070903"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نتایج و پیشنهادات</a:t>
            </a:r>
            <a:endParaRPr lang="en-US" sz="2400" b="0" dirty="0">
              <a:solidFill>
                <a:schemeClr val="bg1"/>
              </a:solidFill>
              <a:cs typeface="B Nazanin" panose="00000400000000000000" pitchFamily="2" charset="-78"/>
            </a:endParaRPr>
          </a:p>
        </p:txBody>
      </p:sp>
      <p:sp>
        <p:nvSpPr>
          <p:cNvPr id="68" name="TextBox 67">
            <a:extLst>
              <a:ext uri="{FF2B5EF4-FFF2-40B4-BE49-F238E27FC236}">
                <a16:creationId xmlns:a16="http://schemas.microsoft.com/office/drawing/2014/main" id="{3793E32C-066A-4131-9139-4FEC6CA31322}"/>
              </a:ext>
            </a:extLst>
          </p:cNvPr>
          <p:cNvSpPr txBox="1"/>
          <p:nvPr/>
        </p:nvSpPr>
        <p:spPr>
          <a:xfrm>
            <a:off x="745150" y="5482950"/>
            <a:ext cx="8683228" cy="861774"/>
          </a:xfrm>
          <a:prstGeom prst="rect">
            <a:avLst/>
          </a:prstGeom>
          <a:noFill/>
        </p:spPr>
        <p:txBody>
          <a:bodyPr wrap="square">
            <a:spAutoFit/>
          </a:bodyPr>
          <a:lstStyle/>
          <a:p>
            <a:pPr algn="just" rtl="1"/>
            <a:r>
              <a:rPr lang="fa-IR" sz="2500"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بطور کلی، نمی­توان بهترین حالت را بطور دقیق مشخص کرد، لذا با توجه به میزان اهمیت هر موضوع، می­توان بهترین انتخاب را در هر چالش داشت. </a:t>
            </a:r>
            <a:endParaRPr lang="en-US" sz="2500" b="1" dirty="0"/>
          </a:p>
        </p:txBody>
      </p:sp>
      <p:grpSp>
        <p:nvGrpSpPr>
          <p:cNvPr id="64" name="Group 63">
            <a:extLst>
              <a:ext uri="{FF2B5EF4-FFF2-40B4-BE49-F238E27FC236}">
                <a16:creationId xmlns:a16="http://schemas.microsoft.com/office/drawing/2014/main" id="{1B3298FD-87B8-4C38-AA84-C9582DBEA2A6}"/>
              </a:ext>
            </a:extLst>
          </p:cNvPr>
          <p:cNvGrpSpPr/>
          <p:nvPr/>
        </p:nvGrpSpPr>
        <p:grpSpPr>
          <a:xfrm>
            <a:off x="2489974" y="4073482"/>
            <a:ext cx="5945154" cy="1476855"/>
            <a:chOff x="0" y="0"/>
            <a:chExt cx="5581650" cy="1141728"/>
          </a:xfrm>
        </p:grpSpPr>
        <p:cxnSp>
          <p:nvCxnSpPr>
            <p:cNvPr id="65" name="Straight Arrow Connector 64">
              <a:extLst>
                <a:ext uri="{FF2B5EF4-FFF2-40B4-BE49-F238E27FC236}">
                  <a16:creationId xmlns:a16="http://schemas.microsoft.com/office/drawing/2014/main" id="{3B2421ED-991E-44E2-A76C-59F9D637E93E}"/>
                </a:ext>
              </a:extLst>
            </p:cNvPr>
            <p:cNvCxnSpPr>
              <a:cxnSpLocks/>
            </p:cNvCxnSpPr>
            <p:nvPr/>
          </p:nvCxnSpPr>
          <p:spPr>
            <a:xfrm>
              <a:off x="0" y="751102"/>
              <a:ext cx="5293043" cy="0"/>
            </a:xfrm>
            <a:prstGeom prst="straightConnector1">
              <a:avLst/>
            </a:prstGeom>
            <a:ln w="47625">
              <a:headEnd type="oval"/>
              <a:tailEnd type="triangle"/>
            </a:ln>
          </p:spPr>
          <p:style>
            <a:lnRef idx="3">
              <a:schemeClr val="accent1"/>
            </a:lnRef>
            <a:fillRef idx="0">
              <a:schemeClr val="accent1"/>
            </a:fillRef>
            <a:effectRef idx="2">
              <a:schemeClr val="accent1"/>
            </a:effectRef>
            <a:fontRef idx="minor">
              <a:schemeClr val="tx1"/>
            </a:fontRef>
          </p:style>
        </p:cxnSp>
        <p:sp>
          <p:nvSpPr>
            <p:cNvPr id="66" name="Star: 5 Points 65">
              <a:extLst>
                <a:ext uri="{FF2B5EF4-FFF2-40B4-BE49-F238E27FC236}">
                  <a16:creationId xmlns:a16="http://schemas.microsoft.com/office/drawing/2014/main" id="{FE64E21A-036D-4C04-889A-83CD50471F8B}"/>
                </a:ext>
              </a:extLst>
            </p:cNvPr>
            <p:cNvSpPr/>
            <p:nvPr/>
          </p:nvSpPr>
          <p:spPr>
            <a:xfrm>
              <a:off x="4572001" y="627271"/>
              <a:ext cx="276225" cy="24764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7" name="Left Brace 66">
              <a:extLst>
                <a:ext uri="{FF2B5EF4-FFF2-40B4-BE49-F238E27FC236}">
                  <a16:creationId xmlns:a16="http://schemas.microsoft.com/office/drawing/2014/main" id="{7372B233-E076-4CE2-9F83-B5F369444763}"/>
                </a:ext>
              </a:extLst>
            </p:cNvPr>
            <p:cNvSpPr/>
            <p:nvPr/>
          </p:nvSpPr>
          <p:spPr>
            <a:xfrm rot="5400000">
              <a:off x="3749040" y="-197568"/>
              <a:ext cx="274320" cy="1371600"/>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endParaRPr lang="en-US"/>
            </a:p>
          </p:txBody>
        </p:sp>
        <p:sp>
          <p:nvSpPr>
            <p:cNvPr id="69" name="Left Brace 68">
              <a:extLst>
                <a:ext uri="{FF2B5EF4-FFF2-40B4-BE49-F238E27FC236}">
                  <a16:creationId xmlns:a16="http://schemas.microsoft.com/office/drawing/2014/main" id="{714C27AC-A50B-4599-848F-4B5C76F5FAB2}"/>
                </a:ext>
              </a:extLst>
            </p:cNvPr>
            <p:cNvSpPr/>
            <p:nvPr/>
          </p:nvSpPr>
          <p:spPr>
            <a:xfrm rot="5400000">
              <a:off x="1608773" y="-867673"/>
              <a:ext cx="274320" cy="27432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endParaRPr lang="en-US"/>
            </a:p>
          </p:txBody>
        </p:sp>
        <p:sp>
          <p:nvSpPr>
            <p:cNvPr id="71" name="TextBox 10">
              <a:extLst>
                <a:ext uri="{FF2B5EF4-FFF2-40B4-BE49-F238E27FC236}">
                  <a16:creationId xmlns:a16="http://schemas.microsoft.com/office/drawing/2014/main" id="{A9E11BA5-B585-42B4-9534-3AEEC481D72A}"/>
                </a:ext>
              </a:extLst>
            </p:cNvPr>
            <p:cNvSpPr txBox="1"/>
            <p:nvPr/>
          </p:nvSpPr>
          <p:spPr>
            <a:xfrm>
              <a:off x="736283" y="15614"/>
              <a:ext cx="2381250" cy="377190"/>
            </a:xfrm>
            <a:prstGeom prst="rect">
              <a:avLst/>
            </a:prstGeom>
            <a:noFill/>
          </p:spPr>
          <p:txBody>
            <a:bodyPr wrap="square" rtlCol="0">
              <a:noAutofit/>
            </a:bodyPr>
            <a:lstStyle/>
            <a:p>
              <a:pPr>
                <a:lnSpc>
                  <a:spcPct val="107000"/>
                </a:lnSpc>
                <a:spcAft>
                  <a:spcPts val="800"/>
                </a:spcAft>
              </a:pPr>
              <a:r>
                <a:rPr lang="en-US" sz="12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Observation window (12 hours)</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2" name="TextBox 11">
              <a:extLst>
                <a:ext uri="{FF2B5EF4-FFF2-40B4-BE49-F238E27FC236}">
                  <a16:creationId xmlns:a16="http://schemas.microsoft.com/office/drawing/2014/main" id="{5C14ED60-2E90-4D6A-8BA2-76FDBF249481}"/>
                </a:ext>
              </a:extLst>
            </p:cNvPr>
            <p:cNvSpPr txBox="1"/>
            <p:nvPr/>
          </p:nvSpPr>
          <p:spPr>
            <a:xfrm>
              <a:off x="3200400" y="0"/>
              <a:ext cx="2381250" cy="377190"/>
            </a:xfrm>
            <a:prstGeom prst="rect">
              <a:avLst/>
            </a:prstGeom>
            <a:noFill/>
          </p:spPr>
          <p:txBody>
            <a:bodyPr wrap="square" rtlCol="0">
              <a:noAutofit/>
            </a:bodyPr>
            <a:lstStyle/>
            <a:p>
              <a:pPr>
                <a:lnSpc>
                  <a:spcPct val="107000"/>
                </a:lnSpc>
                <a:spcAft>
                  <a:spcPts val="800"/>
                </a:spcAft>
              </a:pPr>
              <a:r>
                <a:rPr lang="en-US" sz="12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Prediction Window (6 hours )</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3" name="TextBox 12">
              <a:extLst>
                <a:ext uri="{FF2B5EF4-FFF2-40B4-BE49-F238E27FC236}">
                  <a16:creationId xmlns:a16="http://schemas.microsoft.com/office/drawing/2014/main" id="{7AF8C36E-76D2-49D1-A598-B44578A84A64}"/>
                </a:ext>
              </a:extLst>
            </p:cNvPr>
            <p:cNvSpPr txBox="1"/>
            <p:nvPr/>
          </p:nvSpPr>
          <p:spPr>
            <a:xfrm>
              <a:off x="1926908" y="764538"/>
              <a:ext cx="2381250" cy="377190"/>
            </a:xfrm>
            <a:prstGeom prst="rect">
              <a:avLst/>
            </a:prstGeom>
            <a:noFill/>
          </p:spPr>
          <p:txBody>
            <a:bodyPr wrap="square" rtlCol="0">
              <a:noAutofit/>
            </a:bodyPr>
            <a:lstStyle/>
            <a:p>
              <a:pPr>
                <a:lnSpc>
                  <a:spcPct val="107000"/>
                </a:lnSpc>
                <a:spcAft>
                  <a:spcPts val="800"/>
                </a:spcAft>
              </a:pPr>
              <a:r>
                <a:rPr lang="en-US" sz="1200" kern="12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Index timestamp</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grpSp>
      <p:sp>
        <p:nvSpPr>
          <p:cNvPr id="74" name="Title 1">
            <a:extLst>
              <a:ext uri="{FF2B5EF4-FFF2-40B4-BE49-F238E27FC236}">
                <a16:creationId xmlns:a16="http://schemas.microsoft.com/office/drawing/2014/main" id="{D105565C-D592-40B7-8489-CFD86A95848C}"/>
              </a:ext>
            </a:extLst>
          </p:cNvPr>
          <p:cNvSpPr txBox="1">
            <a:spLocks/>
          </p:cNvSpPr>
          <p:nvPr/>
        </p:nvSpPr>
        <p:spPr>
          <a:xfrm>
            <a:off x="6904653" y="369908"/>
            <a:ext cx="2321323"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just" rtl="1"/>
            <a:r>
              <a:rPr lang="fa-IR" sz="2400" dirty="0">
                <a:solidFill>
                  <a:schemeClr val="bg1"/>
                </a:solidFill>
                <a:cs typeface="B Nazanin" panose="00000400000000000000" pitchFamily="2" charset="-78"/>
              </a:rPr>
              <a:t>بیان مسأله</a:t>
            </a:r>
            <a:endParaRPr lang="en-US" sz="2400" dirty="0">
              <a:solidFill>
                <a:schemeClr val="bg1"/>
              </a:solidFill>
              <a:cs typeface="B Nazanin" panose="00000400000000000000" pitchFamily="2" charset="-78"/>
            </a:endParaRPr>
          </a:p>
        </p:txBody>
      </p:sp>
      <p:graphicFrame>
        <p:nvGraphicFramePr>
          <p:cNvPr id="75" name="Diagram 74">
            <a:extLst>
              <a:ext uri="{FF2B5EF4-FFF2-40B4-BE49-F238E27FC236}">
                <a16:creationId xmlns:a16="http://schemas.microsoft.com/office/drawing/2014/main" id="{814C724A-7BBA-41B9-9EA9-AFD8CEE59D90}"/>
              </a:ext>
            </a:extLst>
          </p:cNvPr>
          <p:cNvGraphicFramePr/>
          <p:nvPr>
            <p:extLst>
              <p:ext uri="{D42A27DB-BD31-4B8C-83A1-F6EECF244321}">
                <p14:modId xmlns:p14="http://schemas.microsoft.com/office/powerpoint/2010/main" val="1394410400"/>
              </p:ext>
            </p:extLst>
          </p:nvPr>
        </p:nvGraphicFramePr>
        <p:xfrm>
          <a:off x="723916" y="104191"/>
          <a:ext cx="871440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546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0BA6A-0B6C-479E-B090-1BC629B76A5A}"/>
              </a:ext>
            </a:extLst>
          </p:cNvPr>
          <p:cNvPicPr>
            <a:picLocks noChangeAspect="1"/>
          </p:cNvPicPr>
          <p:nvPr/>
        </p:nvPicPr>
        <p:blipFill>
          <a:blip r:embed="rId2"/>
          <a:stretch>
            <a:fillRect/>
          </a:stretch>
        </p:blipFill>
        <p:spPr>
          <a:xfrm>
            <a:off x="1" y="0"/>
            <a:ext cx="12192000" cy="1333500"/>
          </a:xfrm>
          <a:prstGeom prst="rect">
            <a:avLst/>
          </a:prstGeom>
        </p:spPr>
      </p:pic>
      <p:sp>
        <p:nvSpPr>
          <p:cNvPr id="4" name="Rectangle 3">
            <a:extLst>
              <a:ext uri="{FF2B5EF4-FFF2-40B4-BE49-F238E27FC236}">
                <a16:creationId xmlns:a16="http://schemas.microsoft.com/office/drawing/2014/main" id="{615F8799-B1B1-4370-91DF-38A740D987B4}"/>
              </a:ext>
            </a:extLst>
          </p:cNvPr>
          <p:cNvSpPr/>
          <p:nvPr/>
        </p:nvSpPr>
        <p:spPr>
          <a:xfrm>
            <a:off x="10719875" y="1333500"/>
            <a:ext cx="1379845" cy="5524500"/>
          </a:xfrm>
          <a:prstGeom prst="rect">
            <a:avLst/>
          </a:prstGeom>
          <a:solidFill>
            <a:srgbClr val="3D485D"/>
          </a:solidFill>
          <a:ln>
            <a:noFill/>
          </a:ln>
        </p:spPr>
        <p:style>
          <a:lnRef idx="2">
            <a:schemeClr val="accent3"/>
          </a:lnRef>
          <a:fillRef idx="1001">
            <a:schemeClr val="dk2"/>
          </a:fillRef>
          <a:effectRef idx="0">
            <a:schemeClr val="accent3"/>
          </a:effectRef>
          <a:fontRef idx="minor">
            <a:schemeClr val="dk1"/>
          </a:fontRef>
        </p:style>
        <p:txBody>
          <a:bodyPr rtlCol="0" anchor="ctr"/>
          <a:lstStyle/>
          <a:p>
            <a:pPr algn="ctr"/>
            <a:endParaRPr lang="en-US"/>
          </a:p>
        </p:txBody>
      </p:sp>
      <p:grpSp>
        <p:nvGrpSpPr>
          <p:cNvPr id="5" name="Group 4">
            <a:extLst>
              <a:ext uri="{FF2B5EF4-FFF2-40B4-BE49-F238E27FC236}">
                <a16:creationId xmlns:a16="http://schemas.microsoft.com/office/drawing/2014/main" id="{D97E788C-E5D1-4B31-98EC-164B705942CE}"/>
              </a:ext>
            </a:extLst>
          </p:cNvPr>
          <p:cNvGrpSpPr/>
          <p:nvPr/>
        </p:nvGrpSpPr>
        <p:grpSpPr>
          <a:xfrm rot="5400000">
            <a:off x="10738076" y="603648"/>
            <a:ext cx="731520" cy="2209885"/>
            <a:chOff x="906464" y="1800225"/>
            <a:chExt cx="1441449" cy="2470149"/>
          </a:xfrm>
          <a:gradFill>
            <a:gsLst>
              <a:gs pos="50000">
                <a:srgbClr val="39AEB5"/>
              </a:gs>
              <a:gs pos="0">
                <a:srgbClr val="39AEB5"/>
              </a:gs>
              <a:gs pos="100000">
                <a:srgbClr val="39AEB5"/>
              </a:gs>
            </a:gsLst>
            <a:lin ang="5400000" scaled="1"/>
          </a:gradFill>
        </p:grpSpPr>
        <p:sp>
          <p:nvSpPr>
            <p:cNvPr id="6" name="Freeform 153">
              <a:extLst>
                <a:ext uri="{FF2B5EF4-FFF2-40B4-BE49-F238E27FC236}">
                  <a16:creationId xmlns:a16="http://schemas.microsoft.com/office/drawing/2014/main" id="{3E19FBD6-3376-456E-AB8E-776C8592C77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2">
              <a:extLst>
                <a:ext uri="{FF2B5EF4-FFF2-40B4-BE49-F238E27FC236}">
                  <a16:creationId xmlns:a16="http://schemas.microsoft.com/office/drawing/2014/main" id="{C2D5B9C1-15FF-4BD9-B905-0B7A06FDAF32}"/>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8" name="Freeform 156">
              <a:extLst>
                <a:ext uri="{FF2B5EF4-FFF2-40B4-BE49-F238E27FC236}">
                  <a16:creationId xmlns:a16="http://schemas.microsoft.com/office/drawing/2014/main" id="{EFF48BDD-CF5C-4D5D-A93E-B015DB0897C5}"/>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8">
              <a:extLst>
                <a:ext uri="{FF2B5EF4-FFF2-40B4-BE49-F238E27FC236}">
                  <a16:creationId xmlns:a16="http://schemas.microsoft.com/office/drawing/2014/main" id="{6A45FEC6-CA35-4034-A345-27BE5697E0CB}"/>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0" name="Freeform 159">
              <a:extLst>
                <a:ext uri="{FF2B5EF4-FFF2-40B4-BE49-F238E27FC236}">
                  <a16:creationId xmlns:a16="http://schemas.microsoft.com/office/drawing/2014/main" id="{DACD4867-5330-44B8-9FB4-D0F93227AD7E}"/>
                </a:ext>
              </a:extLst>
            </p:cNvPr>
            <p:cNvSpPr>
              <a:spLocks/>
            </p:cNvSpPr>
            <p:nvPr/>
          </p:nvSpPr>
          <p:spPr bwMode="auto">
            <a:xfrm>
              <a:off x="906464" y="1800227"/>
              <a:ext cx="1317624"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234247A9-B69B-4C3E-BFD8-7F1830848B2E}"/>
              </a:ext>
            </a:extLst>
          </p:cNvPr>
          <p:cNvGrpSpPr/>
          <p:nvPr/>
        </p:nvGrpSpPr>
        <p:grpSpPr>
          <a:xfrm rot="5400000">
            <a:off x="10736486" y="1344184"/>
            <a:ext cx="731520" cy="2209885"/>
            <a:chOff x="906463" y="1800225"/>
            <a:chExt cx="1441450" cy="2470149"/>
          </a:xfrm>
          <a:gradFill>
            <a:gsLst>
              <a:gs pos="100000">
                <a:srgbClr val="39A4AC"/>
              </a:gs>
              <a:gs pos="0">
                <a:srgbClr val="39A4AC"/>
              </a:gs>
              <a:gs pos="50000">
                <a:srgbClr val="39A4AC"/>
              </a:gs>
            </a:gsLst>
            <a:lin ang="5400000" scaled="1"/>
          </a:gradFill>
        </p:grpSpPr>
        <p:sp>
          <p:nvSpPr>
            <p:cNvPr id="12" name="Freeform 153">
              <a:extLst>
                <a:ext uri="{FF2B5EF4-FFF2-40B4-BE49-F238E27FC236}">
                  <a16:creationId xmlns:a16="http://schemas.microsoft.com/office/drawing/2014/main" id="{3E5C3084-92A1-4929-B6B9-11AABBCD116E}"/>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2">
              <a:extLst>
                <a:ext uri="{FF2B5EF4-FFF2-40B4-BE49-F238E27FC236}">
                  <a16:creationId xmlns:a16="http://schemas.microsoft.com/office/drawing/2014/main" id="{B5F2BFCE-6B40-4F71-B3B0-2D7D7A574099}"/>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14" name="Freeform 156">
              <a:extLst>
                <a:ext uri="{FF2B5EF4-FFF2-40B4-BE49-F238E27FC236}">
                  <a16:creationId xmlns:a16="http://schemas.microsoft.com/office/drawing/2014/main" id="{EBDC1D9B-1518-4A8E-9191-2806833094DE}"/>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8">
              <a:extLst>
                <a:ext uri="{FF2B5EF4-FFF2-40B4-BE49-F238E27FC236}">
                  <a16:creationId xmlns:a16="http://schemas.microsoft.com/office/drawing/2014/main" id="{3975E609-519E-43FA-9FCC-080C8B0829E2}"/>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6" name="Freeform 159">
              <a:extLst>
                <a:ext uri="{FF2B5EF4-FFF2-40B4-BE49-F238E27FC236}">
                  <a16:creationId xmlns:a16="http://schemas.microsoft.com/office/drawing/2014/main" id="{7F3DA082-CC6C-47EB-A8EB-B25E715A71E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89D518D0-BCAB-4C0B-ABA3-FB6A5FF4DE16}"/>
              </a:ext>
            </a:extLst>
          </p:cNvPr>
          <p:cNvGrpSpPr/>
          <p:nvPr/>
        </p:nvGrpSpPr>
        <p:grpSpPr>
          <a:xfrm rot="5400000">
            <a:off x="10730671" y="2134613"/>
            <a:ext cx="731520" cy="2209885"/>
            <a:chOff x="906463" y="1800225"/>
            <a:chExt cx="1441450" cy="2470149"/>
          </a:xfrm>
          <a:gradFill>
            <a:gsLst>
              <a:gs pos="0">
                <a:schemeClr val="bg1"/>
              </a:gs>
              <a:gs pos="50000">
                <a:schemeClr val="bg2">
                  <a:lumMod val="50000"/>
                </a:schemeClr>
              </a:gs>
              <a:gs pos="100000">
                <a:schemeClr val="bg2">
                  <a:lumMod val="10000"/>
                </a:schemeClr>
              </a:gs>
            </a:gsLst>
            <a:lin ang="5400000" scaled="1"/>
          </a:gradFill>
        </p:grpSpPr>
        <p:sp>
          <p:nvSpPr>
            <p:cNvPr id="18" name="Freeform 153">
              <a:extLst>
                <a:ext uri="{FF2B5EF4-FFF2-40B4-BE49-F238E27FC236}">
                  <a16:creationId xmlns:a16="http://schemas.microsoft.com/office/drawing/2014/main" id="{B9875218-E593-43BB-B049-3336639D3A6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2">
              <a:extLst>
                <a:ext uri="{FF2B5EF4-FFF2-40B4-BE49-F238E27FC236}">
                  <a16:creationId xmlns:a16="http://schemas.microsoft.com/office/drawing/2014/main" id="{2212A03D-B77C-46B5-B92B-1FC8CE016CBF}"/>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0" name="Freeform 156">
              <a:extLst>
                <a:ext uri="{FF2B5EF4-FFF2-40B4-BE49-F238E27FC236}">
                  <a16:creationId xmlns:a16="http://schemas.microsoft.com/office/drawing/2014/main" id="{02880C92-8118-4641-84E7-3B6B52EBF8F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58">
              <a:extLst>
                <a:ext uri="{FF2B5EF4-FFF2-40B4-BE49-F238E27FC236}">
                  <a16:creationId xmlns:a16="http://schemas.microsoft.com/office/drawing/2014/main" id="{5AFB77BF-75DB-4A84-B6A0-A3EC5174AA06}"/>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2" name="Freeform 159">
              <a:extLst>
                <a:ext uri="{FF2B5EF4-FFF2-40B4-BE49-F238E27FC236}">
                  <a16:creationId xmlns:a16="http://schemas.microsoft.com/office/drawing/2014/main" id="{8C2ECFF3-8F6A-4BED-BC68-310040348B46}"/>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CBBF5B03-9902-48B4-B8AD-CC21541E550C}"/>
              </a:ext>
            </a:extLst>
          </p:cNvPr>
          <p:cNvGrpSpPr/>
          <p:nvPr/>
        </p:nvGrpSpPr>
        <p:grpSpPr>
          <a:xfrm rot="5400000">
            <a:off x="10735949" y="2937330"/>
            <a:ext cx="731520" cy="2209885"/>
            <a:chOff x="906463" y="1800225"/>
            <a:chExt cx="1441450" cy="2470149"/>
          </a:xfrm>
          <a:gradFill>
            <a:gsLst>
              <a:gs pos="0">
                <a:srgbClr val="39AEB5"/>
              </a:gs>
              <a:gs pos="50000">
                <a:srgbClr val="39AEB5"/>
              </a:gs>
              <a:gs pos="100000">
                <a:srgbClr val="39AEB5"/>
              </a:gs>
            </a:gsLst>
            <a:lin ang="5400000" scaled="1"/>
          </a:gradFill>
        </p:grpSpPr>
        <p:sp>
          <p:nvSpPr>
            <p:cNvPr id="24" name="Freeform 153">
              <a:extLst>
                <a:ext uri="{FF2B5EF4-FFF2-40B4-BE49-F238E27FC236}">
                  <a16:creationId xmlns:a16="http://schemas.microsoft.com/office/drawing/2014/main" id="{CB12E5E2-A3C6-4DB4-9B51-45F792B83CB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2">
              <a:extLst>
                <a:ext uri="{FF2B5EF4-FFF2-40B4-BE49-F238E27FC236}">
                  <a16:creationId xmlns:a16="http://schemas.microsoft.com/office/drawing/2014/main" id="{27F34F1B-8934-4D24-A1D8-67FAF79F900B}"/>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6" name="Freeform 156">
              <a:extLst>
                <a:ext uri="{FF2B5EF4-FFF2-40B4-BE49-F238E27FC236}">
                  <a16:creationId xmlns:a16="http://schemas.microsoft.com/office/drawing/2014/main" id="{8BECDD37-F438-44C3-884B-859F836811C7}"/>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8">
              <a:extLst>
                <a:ext uri="{FF2B5EF4-FFF2-40B4-BE49-F238E27FC236}">
                  <a16:creationId xmlns:a16="http://schemas.microsoft.com/office/drawing/2014/main" id="{11A6409B-8F54-489D-BF58-3F2EDFF4E239}"/>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8" name="Freeform 159">
              <a:extLst>
                <a:ext uri="{FF2B5EF4-FFF2-40B4-BE49-F238E27FC236}">
                  <a16:creationId xmlns:a16="http://schemas.microsoft.com/office/drawing/2014/main" id="{D1AD4CBF-90AF-49C6-8B99-21009F46E0DC}"/>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0C1C3AA8-7716-4381-8D23-5B95073A2C92}"/>
              </a:ext>
            </a:extLst>
          </p:cNvPr>
          <p:cNvGrpSpPr/>
          <p:nvPr/>
        </p:nvGrpSpPr>
        <p:grpSpPr>
          <a:xfrm rot="5400000">
            <a:off x="10734360" y="3720664"/>
            <a:ext cx="731520" cy="2209885"/>
            <a:chOff x="906463" y="1800225"/>
            <a:chExt cx="1441450" cy="2470149"/>
          </a:xfrm>
          <a:gradFill>
            <a:gsLst>
              <a:gs pos="0">
                <a:srgbClr val="39AEB5"/>
              </a:gs>
              <a:gs pos="50000">
                <a:srgbClr val="39AEB5"/>
              </a:gs>
              <a:gs pos="100000">
                <a:srgbClr val="39AEB5"/>
              </a:gs>
            </a:gsLst>
            <a:lin ang="5400000" scaled="1"/>
          </a:gradFill>
        </p:grpSpPr>
        <p:sp>
          <p:nvSpPr>
            <p:cNvPr id="30" name="Freeform 153">
              <a:extLst>
                <a:ext uri="{FF2B5EF4-FFF2-40B4-BE49-F238E27FC236}">
                  <a16:creationId xmlns:a16="http://schemas.microsoft.com/office/drawing/2014/main" id="{DA5003B9-5C89-40AA-8101-DA9C1044BA2C}"/>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2">
              <a:extLst>
                <a:ext uri="{FF2B5EF4-FFF2-40B4-BE49-F238E27FC236}">
                  <a16:creationId xmlns:a16="http://schemas.microsoft.com/office/drawing/2014/main" id="{B7609A16-D1DB-4A93-AB5C-F28F5672F145}"/>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2" name="Freeform 156">
              <a:extLst>
                <a:ext uri="{FF2B5EF4-FFF2-40B4-BE49-F238E27FC236}">
                  <a16:creationId xmlns:a16="http://schemas.microsoft.com/office/drawing/2014/main" id="{25ED93B0-D275-4826-B405-A7000C29EA41}"/>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58">
              <a:extLst>
                <a:ext uri="{FF2B5EF4-FFF2-40B4-BE49-F238E27FC236}">
                  <a16:creationId xmlns:a16="http://schemas.microsoft.com/office/drawing/2014/main" id="{4E080D33-0AE2-4BA4-B176-FA265C8AC57F}"/>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4" name="Freeform 159">
              <a:extLst>
                <a:ext uri="{FF2B5EF4-FFF2-40B4-BE49-F238E27FC236}">
                  <a16:creationId xmlns:a16="http://schemas.microsoft.com/office/drawing/2014/main" id="{0402EC92-389C-4897-B036-AD243DA68C09}"/>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07B59115-3746-4554-AB1F-477B1F4F9D48}"/>
              </a:ext>
            </a:extLst>
          </p:cNvPr>
          <p:cNvGrpSpPr/>
          <p:nvPr/>
        </p:nvGrpSpPr>
        <p:grpSpPr>
          <a:xfrm rot="5400000">
            <a:off x="10732770" y="4557005"/>
            <a:ext cx="731520" cy="2209885"/>
            <a:chOff x="906463" y="1800225"/>
            <a:chExt cx="1441450" cy="2470149"/>
          </a:xfrm>
          <a:gradFill>
            <a:gsLst>
              <a:gs pos="0">
                <a:srgbClr val="39AEB5"/>
              </a:gs>
              <a:gs pos="50000">
                <a:srgbClr val="39AEB5"/>
              </a:gs>
              <a:gs pos="100000">
                <a:srgbClr val="39AEB5"/>
              </a:gs>
            </a:gsLst>
            <a:lin ang="5400000" scaled="1"/>
          </a:gradFill>
        </p:grpSpPr>
        <p:sp>
          <p:nvSpPr>
            <p:cNvPr id="36" name="Freeform 153">
              <a:extLst>
                <a:ext uri="{FF2B5EF4-FFF2-40B4-BE49-F238E27FC236}">
                  <a16:creationId xmlns:a16="http://schemas.microsoft.com/office/drawing/2014/main" id="{2700CEF1-BB30-4E1E-AD78-6A45F12DCDF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2">
              <a:extLst>
                <a:ext uri="{FF2B5EF4-FFF2-40B4-BE49-F238E27FC236}">
                  <a16:creationId xmlns:a16="http://schemas.microsoft.com/office/drawing/2014/main" id="{31F32380-E6E8-4E82-B293-40920BE50CFE}"/>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8" name="Freeform 156">
              <a:extLst>
                <a:ext uri="{FF2B5EF4-FFF2-40B4-BE49-F238E27FC236}">
                  <a16:creationId xmlns:a16="http://schemas.microsoft.com/office/drawing/2014/main" id="{5126D2C9-3273-4D37-976F-168E0A48730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58">
              <a:extLst>
                <a:ext uri="{FF2B5EF4-FFF2-40B4-BE49-F238E27FC236}">
                  <a16:creationId xmlns:a16="http://schemas.microsoft.com/office/drawing/2014/main" id="{3C87530B-F612-4952-910F-5C41D3416A3C}"/>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0" name="Freeform 159">
              <a:extLst>
                <a:ext uri="{FF2B5EF4-FFF2-40B4-BE49-F238E27FC236}">
                  <a16:creationId xmlns:a16="http://schemas.microsoft.com/office/drawing/2014/main" id="{8FF1B713-E597-4643-B4DB-0F22A2631C84}"/>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17AEDA47-8804-44D6-9F74-827204259E12}"/>
              </a:ext>
            </a:extLst>
          </p:cNvPr>
          <p:cNvGrpSpPr/>
          <p:nvPr/>
        </p:nvGrpSpPr>
        <p:grpSpPr>
          <a:xfrm rot="5400000">
            <a:off x="10735344" y="5373301"/>
            <a:ext cx="731520" cy="2209885"/>
            <a:chOff x="906463" y="1800225"/>
            <a:chExt cx="1441450" cy="2470149"/>
          </a:xfrm>
          <a:gradFill>
            <a:gsLst>
              <a:gs pos="0">
                <a:srgbClr val="39AEB5"/>
              </a:gs>
              <a:gs pos="50000">
                <a:srgbClr val="39AEB5"/>
              </a:gs>
              <a:gs pos="100000">
                <a:srgbClr val="39AEB5"/>
              </a:gs>
            </a:gsLst>
            <a:lin ang="5400000" scaled="1"/>
          </a:gradFill>
        </p:grpSpPr>
        <p:sp>
          <p:nvSpPr>
            <p:cNvPr id="42" name="Freeform 153">
              <a:extLst>
                <a:ext uri="{FF2B5EF4-FFF2-40B4-BE49-F238E27FC236}">
                  <a16:creationId xmlns:a16="http://schemas.microsoft.com/office/drawing/2014/main" id="{2225A750-BE81-48BA-988E-C9BEF49C16A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2">
              <a:extLst>
                <a:ext uri="{FF2B5EF4-FFF2-40B4-BE49-F238E27FC236}">
                  <a16:creationId xmlns:a16="http://schemas.microsoft.com/office/drawing/2014/main" id="{D932EA06-3A7D-49F2-A3F5-5967D043B46A}"/>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44" name="Freeform 156">
              <a:extLst>
                <a:ext uri="{FF2B5EF4-FFF2-40B4-BE49-F238E27FC236}">
                  <a16:creationId xmlns:a16="http://schemas.microsoft.com/office/drawing/2014/main" id="{DCCE2700-65CE-4808-97DF-BED4F4A49F12}"/>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58">
              <a:extLst>
                <a:ext uri="{FF2B5EF4-FFF2-40B4-BE49-F238E27FC236}">
                  <a16:creationId xmlns:a16="http://schemas.microsoft.com/office/drawing/2014/main" id="{B1AB9BA5-662B-4ABC-885F-CBF48F9606ED}"/>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6" name="Freeform 159">
              <a:extLst>
                <a:ext uri="{FF2B5EF4-FFF2-40B4-BE49-F238E27FC236}">
                  <a16:creationId xmlns:a16="http://schemas.microsoft.com/office/drawing/2014/main" id="{EED12348-D1AF-46F6-AD3B-03B3B7DB843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sp>
        <p:nvSpPr>
          <p:cNvPr id="47" name="Frame 46">
            <a:extLst>
              <a:ext uri="{FF2B5EF4-FFF2-40B4-BE49-F238E27FC236}">
                <a16:creationId xmlns:a16="http://schemas.microsoft.com/office/drawing/2014/main" id="{43F4B992-173B-4CF7-9ACF-68236642A3DA}"/>
              </a:ext>
            </a:extLst>
          </p:cNvPr>
          <p:cNvSpPr/>
          <p:nvPr/>
        </p:nvSpPr>
        <p:spPr>
          <a:xfrm>
            <a:off x="40625" y="1406771"/>
            <a:ext cx="9902301" cy="5385727"/>
          </a:xfrm>
          <a:prstGeom prst="frame">
            <a:avLst>
              <a:gd name="adj1" fmla="val 887"/>
            </a:avLst>
          </a:prstGeom>
          <a:solidFill>
            <a:srgbClr val="39AEB5"/>
          </a:solidFill>
          <a:ln>
            <a:solidFill>
              <a:srgbClr val="39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solidFill>
                <a:schemeClr val="tx1"/>
              </a:solidFill>
            </a:endParaRPr>
          </a:p>
        </p:txBody>
      </p:sp>
      <p:sp>
        <p:nvSpPr>
          <p:cNvPr id="48" name="TextBox 47">
            <a:extLst>
              <a:ext uri="{FF2B5EF4-FFF2-40B4-BE49-F238E27FC236}">
                <a16:creationId xmlns:a16="http://schemas.microsoft.com/office/drawing/2014/main" id="{774C85AC-F78C-4F69-8B5B-03AABECA2C33}"/>
              </a:ext>
            </a:extLst>
          </p:cNvPr>
          <p:cNvSpPr txBox="1"/>
          <p:nvPr/>
        </p:nvSpPr>
        <p:spPr>
          <a:xfrm>
            <a:off x="4990" y="1037437"/>
            <a:ext cx="246943" cy="369332"/>
          </a:xfrm>
          <a:prstGeom prst="rect">
            <a:avLst/>
          </a:prstGeom>
          <a:noFill/>
        </p:spPr>
        <p:txBody>
          <a:bodyPr wrap="square" rtlCol="0">
            <a:spAutoFit/>
          </a:bodyPr>
          <a:lstStyle/>
          <a:p>
            <a:r>
              <a:rPr lang="fa-IR"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56" name="Title 1">
            <a:extLst>
              <a:ext uri="{FF2B5EF4-FFF2-40B4-BE49-F238E27FC236}">
                <a16:creationId xmlns:a16="http://schemas.microsoft.com/office/drawing/2014/main" id="{0C51BD77-716F-455A-A423-63E4EE147BAA}"/>
              </a:ext>
            </a:extLst>
          </p:cNvPr>
          <p:cNvSpPr txBox="1">
            <a:spLocks/>
          </p:cNvSpPr>
          <p:nvPr/>
        </p:nvSpPr>
        <p:spPr>
          <a:xfrm>
            <a:off x="5830957" y="297370"/>
            <a:ext cx="3396291"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just" rtl="1"/>
            <a:r>
              <a:rPr lang="fa-IR" sz="2400" dirty="0">
                <a:solidFill>
                  <a:schemeClr val="bg1"/>
                </a:solidFill>
                <a:cs typeface="B Nazanin" panose="00000400000000000000" pitchFamily="2" charset="-78"/>
              </a:rPr>
              <a:t>تعاریف و مفاهیم- اصطلاحات</a:t>
            </a:r>
            <a:endParaRPr lang="en-US" sz="2400" b="0" dirty="0">
              <a:solidFill>
                <a:schemeClr val="bg1"/>
              </a:solidFill>
              <a:cs typeface="B Nazanin" panose="00000400000000000000" pitchFamily="2" charset="-78"/>
            </a:endParaRPr>
          </a:p>
        </p:txBody>
      </p:sp>
      <p:sp>
        <p:nvSpPr>
          <p:cNvPr id="57" name="Title 1">
            <a:extLst>
              <a:ext uri="{FF2B5EF4-FFF2-40B4-BE49-F238E27FC236}">
                <a16:creationId xmlns:a16="http://schemas.microsoft.com/office/drawing/2014/main" id="{B3B71D56-B93A-42A4-9625-324CB9BDD186}"/>
              </a:ext>
            </a:extLst>
          </p:cNvPr>
          <p:cNvSpPr txBox="1">
            <a:spLocks/>
          </p:cNvSpPr>
          <p:nvPr/>
        </p:nvSpPr>
        <p:spPr>
          <a:xfrm>
            <a:off x="10706433" y="1319140"/>
            <a:ext cx="1263996"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dirty="0">
                <a:solidFill>
                  <a:schemeClr val="bg1"/>
                </a:solidFill>
                <a:cs typeface="B Nazanin" panose="00000400000000000000" pitchFamily="2" charset="-78"/>
              </a:rPr>
              <a:t>چکیده</a:t>
            </a:r>
            <a:endParaRPr lang="en-US" sz="3600" b="0" dirty="0">
              <a:solidFill>
                <a:schemeClr val="bg1"/>
              </a:solidFill>
              <a:cs typeface="B Nazanin" panose="00000400000000000000" pitchFamily="2" charset="-78"/>
            </a:endParaRPr>
          </a:p>
        </p:txBody>
      </p:sp>
      <p:sp>
        <p:nvSpPr>
          <p:cNvPr id="58" name="Title 1">
            <a:extLst>
              <a:ext uri="{FF2B5EF4-FFF2-40B4-BE49-F238E27FC236}">
                <a16:creationId xmlns:a16="http://schemas.microsoft.com/office/drawing/2014/main" id="{92EEBA18-A34C-461D-9EE9-4E544BAD2C64}"/>
              </a:ext>
            </a:extLst>
          </p:cNvPr>
          <p:cNvSpPr txBox="1">
            <a:spLocks/>
          </p:cNvSpPr>
          <p:nvPr/>
        </p:nvSpPr>
        <p:spPr>
          <a:xfrm>
            <a:off x="10493445" y="2084242"/>
            <a:ext cx="1499761"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b="0" dirty="0">
                <a:solidFill>
                  <a:schemeClr val="bg1"/>
                </a:solidFill>
                <a:cs typeface="B Nazanin" panose="00000400000000000000" pitchFamily="2" charset="-78"/>
              </a:rPr>
              <a:t>بیان مسأله</a:t>
            </a:r>
            <a:endParaRPr lang="en-US" sz="3600" b="0" dirty="0">
              <a:solidFill>
                <a:schemeClr val="bg1"/>
              </a:solidFill>
              <a:cs typeface="B Nazanin" panose="00000400000000000000" pitchFamily="2" charset="-78"/>
            </a:endParaRPr>
          </a:p>
        </p:txBody>
      </p:sp>
      <p:sp>
        <p:nvSpPr>
          <p:cNvPr id="59" name="Title 1">
            <a:extLst>
              <a:ext uri="{FF2B5EF4-FFF2-40B4-BE49-F238E27FC236}">
                <a16:creationId xmlns:a16="http://schemas.microsoft.com/office/drawing/2014/main" id="{4F0FC2B4-575E-4B02-A3F6-7CAA62C1CDF4}"/>
              </a:ext>
            </a:extLst>
          </p:cNvPr>
          <p:cNvSpPr txBox="1">
            <a:spLocks/>
          </p:cNvSpPr>
          <p:nvPr/>
        </p:nvSpPr>
        <p:spPr>
          <a:xfrm>
            <a:off x="10321708" y="2813525"/>
            <a:ext cx="1720275"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tx1"/>
                </a:solidFill>
                <a:cs typeface="B Nazanin" panose="00000400000000000000" pitchFamily="2" charset="-78"/>
              </a:rPr>
              <a:t>تعاریف و مفاهیم</a:t>
            </a:r>
            <a:endParaRPr lang="en-US" sz="2400" b="0" dirty="0">
              <a:solidFill>
                <a:schemeClr val="tx1"/>
              </a:solidFill>
              <a:cs typeface="B Nazanin" panose="00000400000000000000" pitchFamily="2" charset="-78"/>
            </a:endParaRPr>
          </a:p>
        </p:txBody>
      </p:sp>
      <p:sp>
        <p:nvSpPr>
          <p:cNvPr id="60" name="Title 1">
            <a:extLst>
              <a:ext uri="{FF2B5EF4-FFF2-40B4-BE49-F238E27FC236}">
                <a16:creationId xmlns:a16="http://schemas.microsoft.com/office/drawing/2014/main" id="{A33B934F-C73C-46B3-ACAA-98F61E13A17F}"/>
              </a:ext>
            </a:extLst>
          </p:cNvPr>
          <p:cNvSpPr txBox="1">
            <a:spLocks/>
          </p:cNvSpPr>
          <p:nvPr/>
        </p:nvSpPr>
        <p:spPr>
          <a:xfrm>
            <a:off x="10296567" y="3635453"/>
            <a:ext cx="1808293"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پیشینه پژوهش</a:t>
            </a:r>
            <a:endParaRPr lang="en-US" sz="2400" b="0" dirty="0">
              <a:solidFill>
                <a:schemeClr val="bg1"/>
              </a:solidFill>
              <a:cs typeface="B Nazanin" panose="00000400000000000000" pitchFamily="2" charset="-78"/>
            </a:endParaRPr>
          </a:p>
        </p:txBody>
      </p:sp>
      <p:sp>
        <p:nvSpPr>
          <p:cNvPr id="61" name="Title 1">
            <a:extLst>
              <a:ext uri="{FF2B5EF4-FFF2-40B4-BE49-F238E27FC236}">
                <a16:creationId xmlns:a16="http://schemas.microsoft.com/office/drawing/2014/main" id="{240A6979-DCA3-4E24-B080-272E60B20430}"/>
              </a:ext>
            </a:extLst>
          </p:cNvPr>
          <p:cNvSpPr txBox="1">
            <a:spLocks/>
          </p:cNvSpPr>
          <p:nvPr/>
        </p:nvSpPr>
        <p:spPr>
          <a:xfrm>
            <a:off x="10128008" y="4378769"/>
            <a:ext cx="2072352"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رویکرد پیشنهادی</a:t>
            </a:r>
            <a:endParaRPr lang="en-US" sz="2400" b="0" dirty="0">
              <a:solidFill>
                <a:schemeClr val="bg1"/>
              </a:solidFill>
              <a:cs typeface="B Nazanin" panose="00000400000000000000" pitchFamily="2" charset="-78"/>
            </a:endParaRPr>
          </a:p>
        </p:txBody>
      </p:sp>
      <p:sp>
        <p:nvSpPr>
          <p:cNvPr id="62" name="Title 1">
            <a:extLst>
              <a:ext uri="{FF2B5EF4-FFF2-40B4-BE49-F238E27FC236}">
                <a16:creationId xmlns:a16="http://schemas.microsoft.com/office/drawing/2014/main" id="{8F874ECA-9DCB-40F8-8869-5ED87853E748}"/>
              </a:ext>
            </a:extLst>
          </p:cNvPr>
          <p:cNvSpPr txBox="1">
            <a:spLocks/>
          </p:cNvSpPr>
          <p:nvPr/>
        </p:nvSpPr>
        <p:spPr>
          <a:xfrm>
            <a:off x="10409765" y="5265262"/>
            <a:ext cx="1673159"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تجزیه و تحلیل</a:t>
            </a:r>
            <a:endParaRPr lang="en-US" sz="2400" b="0" dirty="0">
              <a:solidFill>
                <a:schemeClr val="bg1"/>
              </a:solidFill>
              <a:cs typeface="B Nazanin" panose="00000400000000000000" pitchFamily="2" charset="-78"/>
            </a:endParaRPr>
          </a:p>
        </p:txBody>
      </p:sp>
      <p:sp>
        <p:nvSpPr>
          <p:cNvPr id="63" name="Title 1">
            <a:extLst>
              <a:ext uri="{FF2B5EF4-FFF2-40B4-BE49-F238E27FC236}">
                <a16:creationId xmlns:a16="http://schemas.microsoft.com/office/drawing/2014/main" id="{34525961-5FFB-4893-A9B7-218894DA9334}"/>
              </a:ext>
            </a:extLst>
          </p:cNvPr>
          <p:cNvSpPr txBox="1">
            <a:spLocks/>
          </p:cNvSpPr>
          <p:nvPr/>
        </p:nvSpPr>
        <p:spPr>
          <a:xfrm>
            <a:off x="10116208" y="6047883"/>
            <a:ext cx="2070903"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نتایج و پیشنهادات</a:t>
            </a:r>
            <a:endParaRPr lang="en-US" sz="2400" b="0" dirty="0">
              <a:solidFill>
                <a:schemeClr val="bg1"/>
              </a:solidFill>
              <a:cs typeface="B Nazanin" panose="00000400000000000000" pitchFamily="2" charset="-78"/>
            </a:endParaRPr>
          </a:p>
        </p:txBody>
      </p:sp>
      <p:sp>
        <p:nvSpPr>
          <p:cNvPr id="64" name="TextBox 63">
            <a:extLst>
              <a:ext uri="{FF2B5EF4-FFF2-40B4-BE49-F238E27FC236}">
                <a16:creationId xmlns:a16="http://schemas.microsoft.com/office/drawing/2014/main" id="{83831FBF-5DA1-4AB8-90C9-14AA943DD0FC}"/>
              </a:ext>
            </a:extLst>
          </p:cNvPr>
          <p:cNvSpPr txBox="1"/>
          <p:nvPr/>
        </p:nvSpPr>
        <p:spPr>
          <a:xfrm>
            <a:off x="539273" y="2572664"/>
            <a:ext cx="8797528" cy="2911823"/>
          </a:xfrm>
          <a:prstGeom prst="rect">
            <a:avLst/>
          </a:prstGeom>
          <a:solidFill>
            <a:schemeClr val="accent2">
              <a:lumMod val="60000"/>
              <a:lumOff val="40000"/>
            </a:schemeClr>
          </a:solidFill>
        </p:spPr>
        <p:txBody>
          <a:bodyPr wrap="square">
            <a:spAutoFit/>
          </a:bodyPr>
          <a:lstStyle/>
          <a:p>
            <a:pPr algn="just" rtl="1">
              <a:lnSpc>
                <a:spcPct val="107000"/>
              </a:lnSpc>
              <a:spcAft>
                <a:spcPts val="800"/>
              </a:spcAft>
            </a:pPr>
            <a:r>
              <a:rPr lang="fa-IR" sz="2500" dirty="0">
                <a:solidFill>
                  <a:srgbClr val="FF0000"/>
                </a:solidFill>
                <a:effectLst/>
                <a:latin typeface="Times New Roman" panose="02020603050405020304" pitchFamily="18" charset="0"/>
                <a:ea typeface="Calibri" panose="020F0502020204030204" pitchFamily="34" charset="0"/>
                <a:cs typeface="B Nazanin" panose="00000400000000000000" pitchFamily="2" charset="-78"/>
              </a:rPr>
              <a:t>سپسیس</a:t>
            </a:r>
            <a:r>
              <a:rPr lang="fa-IR" sz="20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یک نوع بیماری است؛ که وقتی بدن نمی</a:t>
            </a:r>
            <a:r>
              <a:rPr lang="en-US" sz="20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t>
            </a:r>
            <a:r>
              <a:rPr lang="fa-IR" sz="20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تواند در مقابل عفونت دوام بیاورد اتفاق می</a:t>
            </a:r>
            <a:r>
              <a:rPr lang="en-US" sz="20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t>
            </a:r>
            <a:r>
              <a:rPr lang="fa-IR" sz="20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افتد. این عفونت می</a:t>
            </a:r>
            <a:r>
              <a:rPr lang="en-US" sz="20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t>
            </a:r>
            <a:r>
              <a:rPr lang="fa-IR" sz="20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تواند باعث تغییراتی در بدن شود و به عضو</a:t>
            </a:r>
            <a:r>
              <a:rPr lang="en-US" sz="20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t>
            </a:r>
            <a:r>
              <a:rPr lang="fa-IR" sz="20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های مختلف بدن آسیب برساند و در صورتی که این بیماری شدید شود، منجر به مرگ می</a:t>
            </a:r>
            <a:r>
              <a:rPr lang="en-US" sz="20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t>
            </a:r>
            <a:r>
              <a:rPr lang="fa-IR" sz="20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شود. در مرحله اولیه­ی بیماری، درمان سپسیس با استفاده از مصرف زیاد آنتی­بیوتیک­ها، نسبتا آسان است. با این حال، تشخیص بیماری در این مرحله نیز یک چالش است. در مراحل بعدی، تشخیص بیماری بسیار آسان تر است، اما درمان آن بسیار سخت است.</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r>
              <a:rPr lang="fa-IR" sz="20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در سال های 1991 و 2001 و 2016 به ترتیب تعاریف 1 و 2 و 3 سپسیس ارائه شد. آخرین تعریف سپسیس که اغلب با نام</a:t>
            </a:r>
            <a:r>
              <a:rPr lang="en-US" sz="20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SOFA</a:t>
            </a:r>
            <a:r>
              <a:rPr lang="en-US" sz="2000" dirty="0">
                <a:solidFill>
                  <a:srgbClr val="000000"/>
                </a:solidFill>
                <a:effectLst/>
                <a:latin typeface="B Nazanin" panose="00000400000000000000" pitchFamily="2" charset="-78"/>
                <a:ea typeface="Calibri" panose="020F0502020204030204" pitchFamily="34" charset="0"/>
                <a:cs typeface="B Nazanin" panose="00000400000000000000" pitchFamily="2" charset="-78"/>
              </a:rPr>
              <a:t> </a:t>
            </a:r>
            <a:r>
              <a:rPr lang="fa-IR" sz="2000" dirty="0">
                <a:solidFill>
                  <a:srgbClr val="000000"/>
                </a:solidFill>
                <a:effectLst/>
                <a:latin typeface="B Nazanin" panose="00000400000000000000" pitchFamily="2" charset="-78"/>
                <a:ea typeface="Calibri" panose="020F0502020204030204" pitchFamily="34" charset="0"/>
                <a:cs typeface="B Nazanin" panose="00000400000000000000" pitchFamily="2" charset="-78"/>
              </a:rPr>
              <a:t> شناخته می شود کاملترین تعریف و تعریفی است که در این پژوهش بعنوان معیار انتخاب مجموعه دادگان استفاده شده است.</a:t>
            </a:r>
            <a:endParaRPr lang="en-US" sz="2000" dirty="0">
              <a:effectLst/>
              <a:latin typeface="Calibri" panose="020F0502020204030204" pitchFamily="34" charset="0"/>
              <a:ea typeface="Calibri" panose="020F0502020204030204" pitchFamily="34" charset="0"/>
              <a:cs typeface="B Nazanin" panose="00000400000000000000" pitchFamily="2" charset="-78"/>
            </a:endParaRPr>
          </a:p>
        </p:txBody>
      </p:sp>
    </p:spTree>
    <p:extLst>
      <p:ext uri="{BB962C8B-B14F-4D97-AF65-F5344CB8AC3E}">
        <p14:creationId xmlns:p14="http://schemas.microsoft.com/office/powerpoint/2010/main" val="313303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0BA6A-0B6C-479E-B090-1BC629B76A5A}"/>
              </a:ext>
            </a:extLst>
          </p:cNvPr>
          <p:cNvPicPr>
            <a:picLocks noChangeAspect="1"/>
          </p:cNvPicPr>
          <p:nvPr/>
        </p:nvPicPr>
        <p:blipFill>
          <a:blip r:embed="rId2"/>
          <a:stretch>
            <a:fillRect/>
          </a:stretch>
        </p:blipFill>
        <p:spPr>
          <a:xfrm>
            <a:off x="1" y="0"/>
            <a:ext cx="12192000" cy="1333500"/>
          </a:xfrm>
          <a:prstGeom prst="rect">
            <a:avLst/>
          </a:prstGeom>
        </p:spPr>
      </p:pic>
      <p:sp>
        <p:nvSpPr>
          <p:cNvPr id="4" name="Rectangle 3">
            <a:extLst>
              <a:ext uri="{FF2B5EF4-FFF2-40B4-BE49-F238E27FC236}">
                <a16:creationId xmlns:a16="http://schemas.microsoft.com/office/drawing/2014/main" id="{615F8799-B1B1-4370-91DF-38A740D987B4}"/>
              </a:ext>
            </a:extLst>
          </p:cNvPr>
          <p:cNvSpPr/>
          <p:nvPr/>
        </p:nvSpPr>
        <p:spPr>
          <a:xfrm>
            <a:off x="10719875" y="1333500"/>
            <a:ext cx="1379845" cy="5524500"/>
          </a:xfrm>
          <a:prstGeom prst="rect">
            <a:avLst/>
          </a:prstGeom>
          <a:solidFill>
            <a:srgbClr val="3D485D"/>
          </a:solidFill>
          <a:ln>
            <a:noFill/>
          </a:ln>
        </p:spPr>
        <p:style>
          <a:lnRef idx="2">
            <a:schemeClr val="accent3"/>
          </a:lnRef>
          <a:fillRef idx="1001">
            <a:schemeClr val="dk2"/>
          </a:fillRef>
          <a:effectRef idx="0">
            <a:schemeClr val="accent3"/>
          </a:effectRef>
          <a:fontRef idx="minor">
            <a:schemeClr val="dk1"/>
          </a:fontRef>
        </p:style>
        <p:txBody>
          <a:bodyPr rtlCol="0" anchor="ctr"/>
          <a:lstStyle/>
          <a:p>
            <a:pPr algn="ctr"/>
            <a:endParaRPr lang="en-US"/>
          </a:p>
        </p:txBody>
      </p:sp>
      <p:grpSp>
        <p:nvGrpSpPr>
          <p:cNvPr id="5" name="Group 4">
            <a:extLst>
              <a:ext uri="{FF2B5EF4-FFF2-40B4-BE49-F238E27FC236}">
                <a16:creationId xmlns:a16="http://schemas.microsoft.com/office/drawing/2014/main" id="{D97E788C-E5D1-4B31-98EC-164B705942CE}"/>
              </a:ext>
            </a:extLst>
          </p:cNvPr>
          <p:cNvGrpSpPr/>
          <p:nvPr/>
        </p:nvGrpSpPr>
        <p:grpSpPr>
          <a:xfrm rot="5400000">
            <a:off x="10738076" y="603648"/>
            <a:ext cx="731520" cy="2209885"/>
            <a:chOff x="906464" y="1800225"/>
            <a:chExt cx="1441449" cy="2470149"/>
          </a:xfrm>
          <a:gradFill>
            <a:gsLst>
              <a:gs pos="50000">
                <a:srgbClr val="39AEB5"/>
              </a:gs>
              <a:gs pos="0">
                <a:srgbClr val="39AEB5"/>
              </a:gs>
              <a:gs pos="100000">
                <a:srgbClr val="39AEB5"/>
              </a:gs>
            </a:gsLst>
            <a:lin ang="5400000" scaled="1"/>
          </a:gradFill>
        </p:grpSpPr>
        <p:sp>
          <p:nvSpPr>
            <p:cNvPr id="6" name="Freeform 153">
              <a:extLst>
                <a:ext uri="{FF2B5EF4-FFF2-40B4-BE49-F238E27FC236}">
                  <a16:creationId xmlns:a16="http://schemas.microsoft.com/office/drawing/2014/main" id="{3E19FBD6-3376-456E-AB8E-776C8592C77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2">
              <a:extLst>
                <a:ext uri="{FF2B5EF4-FFF2-40B4-BE49-F238E27FC236}">
                  <a16:creationId xmlns:a16="http://schemas.microsoft.com/office/drawing/2014/main" id="{C2D5B9C1-15FF-4BD9-B905-0B7A06FDAF32}"/>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8" name="Freeform 156">
              <a:extLst>
                <a:ext uri="{FF2B5EF4-FFF2-40B4-BE49-F238E27FC236}">
                  <a16:creationId xmlns:a16="http://schemas.microsoft.com/office/drawing/2014/main" id="{EFF48BDD-CF5C-4D5D-A93E-B015DB0897C5}"/>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8">
              <a:extLst>
                <a:ext uri="{FF2B5EF4-FFF2-40B4-BE49-F238E27FC236}">
                  <a16:creationId xmlns:a16="http://schemas.microsoft.com/office/drawing/2014/main" id="{6A45FEC6-CA35-4034-A345-27BE5697E0CB}"/>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0" name="Freeform 159">
              <a:extLst>
                <a:ext uri="{FF2B5EF4-FFF2-40B4-BE49-F238E27FC236}">
                  <a16:creationId xmlns:a16="http://schemas.microsoft.com/office/drawing/2014/main" id="{DACD4867-5330-44B8-9FB4-D0F93227AD7E}"/>
                </a:ext>
              </a:extLst>
            </p:cNvPr>
            <p:cNvSpPr>
              <a:spLocks/>
            </p:cNvSpPr>
            <p:nvPr/>
          </p:nvSpPr>
          <p:spPr bwMode="auto">
            <a:xfrm>
              <a:off x="906464" y="1800227"/>
              <a:ext cx="1317624"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234247A9-B69B-4C3E-BFD8-7F1830848B2E}"/>
              </a:ext>
            </a:extLst>
          </p:cNvPr>
          <p:cNvGrpSpPr/>
          <p:nvPr/>
        </p:nvGrpSpPr>
        <p:grpSpPr>
          <a:xfrm rot="5400000">
            <a:off x="10736486" y="1344184"/>
            <a:ext cx="731520" cy="2209885"/>
            <a:chOff x="906463" y="1800225"/>
            <a:chExt cx="1441450" cy="2470149"/>
          </a:xfrm>
          <a:gradFill>
            <a:gsLst>
              <a:gs pos="100000">
                <a:srgbClr val="39A4AC"/>
              </a:gs>
              <a:gs pos="0">
                <a:srgbClr val="39A4AC"/>
              </a:gs>
              <a:gs pos="50000">
                <a:srgbClr val="39A4AC"/>
              </a:gs>
            </a:gsLst>
            <a:lin ang="5400000" scaled="1"/>
          </a:gradFill>
        </p:grpSpPr>
        <p:sp>
          <p:nvSpPr>
            <p:cNvPr id="12" name="Freeform 153">
              <a:extLst>
                <a:ext uri="{FF2B5EF4-FFF2-40B4-BE49-F238E27FC236}">
                  <a16:creationId xmlns:a16="http://schemas.microsoft.com/office/drawing/2014/main" id="{3E5C3084-92A1-4929-B6B9-11AABBCD116E}"/>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2">
              <a:extLst>
                <a:ext uri="{FF2B5EF4-FFF2-40B4-BE49-F238E27FC236}">
                  <a16:creationId xmlns:a16="http://schemas.microsoft.com/office/drawing/2014/main" id="{B5F2BFCE-6B40-4F71-B3B0-2D7D7A574099}"/>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14" name="Freeform 156">
              <a:extLst>
                <a:ext uri="{FF2B5EF4-FFF2-40B4-BE49-F238E27FC236}">
                  <a16:creationId xmlns:a16="http://schemas.microsoft.com/office/drawing/2014/main" id="{EBDC1D9B-1518-4A8E-9191-2806833094DE}"/>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8">
              <a:extLst>
                <a:ext uri="{FF2B5EF4-FFF2-40B4-BE49-F238E27FC236}">
                  <a16:creationId xmlns:a16="http://schemas.microsoft.com/office/drawing/2014/main" id="{3975E609-519E-43FA-9FCC-080C8B0829E2}"/>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6" name="Freeform 159">
              <a:extLst>
                <a:ext uri="{FF2B5EF4-FFF2-40B4-BE49-F238E27FC236}">
                  <a16:creationId xmlns:a16="http://schemas.microsoft.com/office/drawing/2014/main" id="{7F3DA082-CC6C-47EB-A8EB-B25E715A71E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89D518D0-BCAB-4C0B-ABA3-FB6A5FF4DE16}"/>
              </a:ext>
            </a:extLst>
          </p:cNvPr>
          <p:cNvGrpSpPr/>
          <p:nvPr/>
        </p:nvGrpSpPr>
        <p:grpSpPr>
          <a:xfrm rot="5400000">
            <a:off x="10730671" y="2134613"/>
            <a:ext cx="731520" cy="2209885"/>
            <a:chOff x="906463" y="1800225"/>
            <a:chExt cx="1441450" cy="2470149"/>
          </a:xfrm>
          <a:gradFill>
            <a:gsLst>
              <a:gs pos="0">
                <a:schemeClr val="bg1"/>
              </a:gs>
              <a:gs pos="50000">
                <a:schemeClr val="bg2">
                  <a:lumMod val="50000"/>
                </a:schemeClr>
              </a:gs>
              <a:gs pos="100000">
                <a:schemeClr val="bg2">
                  <a:lumMod val="10000"/>
                </a:schemeClr>
              </a:gs>
            </a:gsLst>
            <a:lin ang="5400000" scaled="1"/>
          </a:gradFill>
        </p:grpSpPr>
        <p:sp>
          <p:nvSpPr>
            <p:cNvPr id="18" name="Freeform 153">
              <a:extLst>
                <a:ext uri="{FF2B5EF4-FFF2-40B4-BE49-F238E27FC236}">
                  <a16:creationId xmlns:a16="http://schemas.microsoft.com/office/drawing/2014/main" id="{B9875218-E593-43BB-B049-3336639D3A6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2">
              <a:extLst>
                <a:ext uri="{FF2B5EF4-FFF2-40B4-BE49-F238E27FC236}">
                  <a16:creationId xmlns:a16="http://schemas.microsoft.com/office/drawing/2014/main" id="{2212A03D-B77C-46B5-B92B-1FC8CE016CBF}"/>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0" name="Freeform 156">
              <a:extLst>
                <a:ext uri="{FF2B5EF4-FFF2-40B4-BE49-F238E27FC236}">
                  <a16:creationId xmlns:a16="http://schemas.microsoft.com/office/drawing/2014/main" id="{02880C92-8118-4641-84E7-3B6B52EBF8F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58">
              <a:extLst>
                <a:ext uri="{FF2B5EF4-FFF2-40B4-BE49-F238E27FC236}">
                  <a16:creationId xmlns:a16="http://schemas.microsoft.com/office/drawing/2014/main" id="{5AFB77BF-75DB-4A84-B6A0-A3EC5174AA06}"/>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2" name="Freeform 159">
              <a:extLst>
                <a:ext uri="{FF2B5EF4-FFF2-40B4-BE49-F238E27FC236}">
                  <a16:creationId xmlns:a16="http://schemas.microsoft.com/office/drawing/2014/main" id="{8C2ECFF3-8F6A-4BED-BC68-310040348B46}"/>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CBBF5B03-9902-48B4-B8AD-CC21541E550C}"/>
              </a:ext>
            </a:extLst>
          </p:cNvPr>
          <p:cNvGrpSpPr/>
          <p:nvPr/>
        </p:nvGrpSpPr>
        <p:grpSpPr>
          <a:xfrm rot="5400000">
            <a:off x="10735949" y="2937330"/>
            <a:ext cx="731520" cy="2209885"/>
            <a:chOff x="906463" y="1800225"/>
            <a:chExt cx="1441450" cy="2470149"/>
          </a:xfrm>
          <a:gradFill>
            <a:gsLst>
              <a:gs pos="0">
                <a:srgbClr val="39AEB5"/>
              </a:gs>
              <a:gs pos="50000">
                <a:srgbClr val="39AEB5"/>
              </a:gs>
              <a:gs pos="100000">
                <a:srgbClr val="39AEB5"/>
              </a:gs>
            </a:gsLst>
            <a:lin ang="5400000" scaled="1"/>
          </a:gradFill>
        </p:grpSpPr>
        <p:sp>
          <p:nvSpPr>
            <p:cNvPr id="24" name="Freeform 153">
              <a:extLst>
                <a:ext uri="{FF2B5EF4-FFF2-40B4-BE49-F238E27FC236}">
                  <a16:creationId xmlns:a16="http://schemas.microsoft.com/office/drawing/2014/main" id="{CB12E5E2-A3C6-4DB4-9B51-45F792B83CB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2">
              <a:extLst>
                <a:ext uri="{FF2B5EF4-FFF2-40B4-BE49-F238E27FC236}">
                  <a16:creationId xmlns:a16="http://schemas.microsoft.com/office/drawing/2014/main" id="{27F34F1B-8934-4D24-A1D8-67FAF79F900B}"/>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6" name="Freeform 156">
              <a:extLst>
                <a:ext uri="{FF2B5EF4-FFF2-40B4-BE49-F238E27FC236}">
                  <a16:creationId xmlns:a16="http://schemas.microsoft.com/office/drawing/2014/main" id="{8BECDD37-F438-44C3-884B-859F836811C7}"/>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8">
              <a:extLst>
                <a:ext uri="{FF2B5EF4-FFF2-40B4-BE49-F238E27FC236}">
                  <a16:creationId xmlns:a16="http://schemas.microsoft.com/office/drawing/2014/main" id="{11A6409B-8F54-489D-BF58-3F2EDFF4E239}"/>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8" name="Freeform 159">
              <a:extLst>
                <a:ext uri="{FF2B5EF4-FFF2-40B4-BE49-F238E27FC236}">
                  <a16:creationId xmlns:a16="http://schemas.microsoft.com/office/drawing/2014/main" id="{D1AD4CBF-90AF-49C6-8B99-21009F46E0DC}"/>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0C1C3AA8-7716-4381-8D23-5B95073A2C92}"/>
              </a:ext>
            </a:extLst>
          </p:cNvPr>
          <p:cNvGrpSpPr/>
          <p:nvPr/>
        </p:nvGrpSpPr>
        <p:grpSpPr>
          <a:xfrm rot="5400000">
            <a:off x="10734360" y="3720664"/>
            <a:ext cx="731520" cy="2209885"/>
            <a:chOff x="906463" y="1800225"/>
            <a:chExt cx="1441450" cy="2470149"/>
          </a:xfrm>
          <a:gradFill>
            <a:gsLst>
              <a:gs pos="0">
                <a:srgbClr val="39AEB5"/>
              </a:gs>
              <a:gs pos="50000">
                <a:srgbClr val="39AEB5"/>
              </a:gs>
              <a:gs pos="100000">
                <a:srgbClr val="39AEB5"/>
              </a:gs>
            </a:gsLst>
            <a:lin ang="5400000" scaled="1"/>
          </a:gradFill>
        </p:grpSpPr>
        <p:sp>
          <p:nvSpPr>
            <p:cNvPr id="30" name="Freeform 153">
              <a:extLst>
                <a:ext uri="{FF2B5EF4-FFF2-40B4-BE49-F238E27FC236}">
                  <a16:creationId xmlns:a16="http://schemas.microsoft.com/office/drawing/2014/main" id="{DA5003B9-5C89-40AA-8101-DA9C1044BA2C}"/>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2">
              <a:extLst>
                <a:ext uri="{FF2B5EF4-FFF2-40B4-BE49-F238E27FC236}">
                  <a16:creationId xmlns:a16="http://schemas.microsoft.com/office/drawing/2014/main" id="{B7609A16-D1DB-4A93-AB5C-F28F5672F145}"/>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2" name="Freeform 156">
              <a:extLst>
                <a:ext uri="{FF2B5EF4-FFF2-40B4-BE49-F238E27FC236}">
                  <a16:creationId xmlns:a16="http://schemas.microsoft.com/office/drawing/2014/main" id="{25ED93B0-D275-4826-B405-A7000C29EA41}"/>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58">
              <a:extLst>
                <a:ext uri="{FF2B5EF4-FFF2-40B4-BE49-F238E27FC236}">
                  <a16:creationId xmlns:a16="http://schemas.microsoft.com/office/drawing/2014/main" id="{4E080D33-0AE2-4BA4-B176-FA265C8AC57F}"/>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4" name="Freeform 159">
              <a:extLst>
                <a:ext uri="{FF2B5EF4-FFF2-40B4-BE49-F238E27FC236}">
                  <a16:creationId xmlns:a16="http://schemas.microsoft.com/office/drawing/2014/main" id="{0402EC92-389C-4897-B036-AD243DA68C09}"/>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07B59115-3746-4554-AB1F-477B1F4F9D48}"/>
              </a:ext>
            </a:extLst>
          </p:cNvPr>
          <p:cNvGrpSpPr/>
          <p:nvPr/>
        </p:nvGrpSpPr>
        <p:grpSpPr>
          <a:xfrm rot="5400000">
            <a:off x="10732770" y="4557005"/>
            <a:ext cx="731520" cy="2209885"/>
            <a:chOff x="906463" y="1800225"/>
            <a:chExt cx="1441450" cy="2470149"/>
          </a:xfrm>
          <a:gradFill>
            <a:gsLst>
              <a:gs pos="0">
                <a:srgbClr val="39AEB5"/>
              </a:gs>
              <a:gs pos="50000">
                <a:srgbClr val="39AEB5"/>
              </a:gs>
              <a:gs pos="100000">
                <a:srgbClr val="39AEB5"/>
              </a:gs>
            </a:gsLst>
            <a:lin ang="5400000" scaled="1"/>
          </a:gradFill>
        </p:grpSpPr>
        <p:sp>
          <p:nvSpPr>
            <p:cNvPr id="36" name="Freeform 153">
              <a:extLst>
                <a:ext uri="{FF2B5EF4-FFF2-40B4-BE49-F238E27FC236}">
                  <a16:creationId xmlns:a16="http://schemas.microsoft.com/office/drawing/2014/main" id="{2700CEF1-BB30-4E1E-AD78-6A45F12DCDF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2">
              <a:extLst>
                <a:ext uri="{FF2B5EF4-FFF2-40B4-BE49-F238E27FC236}">
                  <a16:creationId xmlns:a16="http://schemas.microsoft.com/office/drawing/2014/main" id="{31F32380-E6E8-4E82-B293-40920BE50CFE}"/>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8" name="Freeform 156">
              <a:extLst>
                <a:ext uri="{FF2B5EF4-FFF2-40B4-BE49-F238E27FC236}">
                  <a16:creationId xmlns:a16="http://schemas.microsoft.com/office/drawing/2014/main" id="{5126D2C9-3273-4D37-976F-168E0A48730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58">
              <a:extLst>
                <a:ext uri="{FF2B5EF4-FFF2-40B4-BE49-F238E27FC236}">
                  <a16:creationId xmlns:a16="http://schemas.microsoft.com/office/drawing/2014/main" id="{3C87530B-F612-4952-910F-5C41D3416A3C}"/>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0" name="Freeform 159">
              <a:extLst>
                <a:ext uri="{FF2B5EF4-FFF2-40B4-BE49-F238E27FC236}">
                  <a16:creationId xmlns:a16="http://schemas.microsoft.com/office/drawing/2014/main" id="{8FF1B713-E597-4643-B4DB-0F22A2631C84}"/>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17AEDA47-8804-44D6-9F74-827204259E12}"/>
              </a:ext>
            </a:extLst>
          </p:cNvPr>
          <p:cNvGrpSpPr/>
          <p:nvPr/>
        </p:nvGrpSpPr>
        <p:grpSpPr>
          <a:xfrm rot="5400000">
            <a:off x="10735344" y="5373301"/>
            <a:ext cx="731520" cy="2209885"/>
            <a:chOff x="906463" y="1800225"/>
            <a:chExt cx="1441450" cy="2470149"/>
          </a:xfrm>
          <a:gradFill>
            <a:gsLst>
              <a:gs pos="0">
                <a:srgbClr val="39AEB5"/>
              </a:gs>
              <a:gs pos="50000">
                <a:srgbClr val="39AEB5"/>
              </a:gs>
              <a:gs pos="100000">
                <a:srgbClr val="39AEB5"/>
              </a:gs>
            </a:gsLst>
            <a:lin ang="5400000" scaled="1"/>
          </a:gradFill>
        </p:grpSpPr>
        <p:sp>
          <p:nvSpPr>
            <p:cNvPr id="42" name="Freeform 153">
              <a:extLst>
                <a:ext uri="{FF2B5EF4-FFF2-40B4-BE49-F238E27FC236}">
                  <a16:creationId xmlns:a16="http://schemas.microsoft.com/office/drawing/2014/main" id="{2225A750-BE81-48BA-988E-C9BEF49C16A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2">
              <a:extLst>
                <a:ext uri="{FF2B5EF4-FFF2-40B4-BE49-F238E27FC236}">
                  <a16:creationId xmlns:a16="http://schemas.microsoft.com/office/drawing/2014/main" id="{D932EA06-3A7D-49F2-A3F5-5967D043B46A}"/>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44" name="Freeform 156">
              <a:extLst>
                <a:ext uri="{FF2B5EF4-FFF2-40B4-BE49-F238E27FC236}">
                  <a16:creationId xmlns:a16="http://schemas.microsoft.com/office/drawing/2014/main" id="{DCCE2700-65CE-4808-97DF-BED4F4A49F12}"/>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58">
              <a:extLst>
                <a:ext uri="{FF2B5EF4-FFF2-40B4-BE49-F238E27FC236}">
                  <a16:creationId xmlns:a16="http://schemas.microsoft.com/office/drawing/2014/main" id="{B1AB9BA5-662B-4ABC-885F-CBF48F9606ED}"/>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6" name="Freeform 159">
              <a:extLst>
                <a:ext uri="{FF2B5EF4-FFF2-40B4-BE49-F238E27FC236}">
                  <a16:creationId xmlns:a16="http://schemas.microsoft.com/office/drawing/2014/main" id="{EED12348-D1AF-46F6-AD3B-03B3B7DB843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sp>
        <p:nvSpPr>
          <p:cNvPr id="47" name="Frame 46">
            <a:extLst>
              <a:ext uri="{FF2B5EF4-FFF2-40B4-BE49-F238E27FC236}">
                <a16:creationId xmlns:a16="http://schemas.microsoft.com/office/drawing/2014/main" id="{43F4B992-173B-4CF7-9ACF-68236642A3DA}"/>
              </a:ext>
            </a:extLst>
          </p:cNvPr>
          <p:cNvSpPr/>
          <p:nvPr/>
        </p:nvSpPr>
        <p:spPr>
          <a:xfrm>
            <a:off x="40625" y="1406771"/>
            <a:ext cx="9902301" cy="5385727"/>
          </a:xfrm>
          <a:prstGeom prst="frame">
            <a:avLst>
              <a:gd name="adj1" fmla="val 887"/>
            </a:avLst>
          </a:prstGeom>
          <a:solidFill>
            <a:srgbClr val="39AEB5"/>
          </a:solidFill>
          <a:ln>
            <a:solidFill>
              <a:srgbClr val="39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solidFill>
                <a:schemeClr val="tx1"/>
              </a:solidFill>
            </a:endParaRPr>
          </a:p>
        </p:txBody>
      </p:sp>
      <p:sp>
        <p:nvSpPr>
          <p:cNvPr id="48" name="TextBox 47">
            <a:extLst>
              <a:ext uri="{FF2B5EF4-FFF2-40B4-BE49-F238E27FC236}">
                <a16:creationId xmlns:a16="http://schemas.microsoft.com/office/drawing/2014/main" id="{774C85AC-F78C-4F69-8B5B-03AABECA2C33}"/>
              </a:ext>
            </a:extLst>
          </p:cNvPr>
          <p:cNvSpPr txBox="1"/>
          <p:nvPr/>
        </p:nvSpPr>
        <p:spPr>
          <a:xfrm>
            <a:off x="4990" y="1037437"/>
            <a:ext cx="246943" cy="369332"/>
          </a:xfrm>
          <a:prstGeom prst="rect">
            <a:avLst/>
          </a:prstGeom>
          <a:noFill/>
        </p:spPr>
        <p:txBody>
          <a:bodyPr wrap="square" rtlCol="0">
            <a:spAutoFit/>
          </a:bodyPr>
          <a:lstStyle/>
          <a:p>
            <a:r>
              <a:rPr lang="fa-IR"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sp>
        <p:nvSpPr>
          <p:cNvPr id="57" name="Title 1">
            <a:extLst>
              <a:ext uri="{FF2B5EF4-FFF2-40B4-BE49-F238E27FC236}">
                <a16:creationId xmlns:a16="http://schemas.microsoft.com/office/drawing/2014/main" id="{B3B71D56-B93A-42A4-9625-324CB9BDD186}"/>
              </a:ext>
            </a:extLst>
          </p:cNvPr>
          <p:cNvSpPr txBox="1">
            <a:spLocks/>
          </p:cNvSpPr>
          <p:nvPr/>
        </p:nvSpPr>
        <p:spPr>
          <a:xfrm>
            <a:off x="10706433" y="1319140"/>
            <a:ext cx="1263996"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dirty="0">
                <a:solidFill>
                  <a:schemeClr val="bg1"/>
                </a:solidFill>
                <a:cs typeface="B Nazanin" panose="00000400000000000000" pitchFamily="2" charset="-78"/>
              </a:rPr>
              <a:t>چکیده</a:t>
            </a:r>
            <a:endParaRPr lang="en-US" sz="3600" b="0" dirty="0">
              <a:solidFill>
                <a:schemeClr val="bg1"/>
              </a:solidFill>
              <a:cs typeface="B Nazanin" panose="00000400000000000000" pitchFamily="2" charset="-78"/>
            </a:endParaRPr>
          </a:p>
        </p:txBody>
      </p:sp>
      <p:sp>
        <p:nvSpPr>
          <p:cNvPr id="58" name="Title 1">
            <a:extLst>
              <a:ext uri="{FF2B5EF4-FFF2-40B4-BE49-F238E27FC236}">
                <a16:creationId xmlns:a16="http://schemas.microsoft.com/office/drawing/2014/main" id="{92EEBA18-A34C-461D-9EE9-4E544BAD2C64}"/>
              </a:ext>
            </a:extLst>
          </p:cNvPr>
          <p:cNvSpPr txBox="1">
            <a:spLocks/>
          </p:cNvSpPr>
          <p:nvPr/>
        </p:nvSpPr>
        <p:spPr>
          <a:xfrm>
            <a:off x="10493445" y="2084242"/>
            <a:ext cx="1499761"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b="0" dirty="0">
                <a:solidFill>
                  <a:schemeClr val="bg1"/>
                </a:solidFill>
                <a:cs typeface="B Nazanin" panose="00000400000000000000" pitchFamily="2" charset="-78"/>
              </a:rPr>
              <a:t>بیان مسأله</a:t>
            </a:r>
            <a:endParaRPr lang="en-US" sz="3600" b="0" dirty="0">
              <a:solidFill>
                <a:schemeClr val="bg1"/>
              </a:solidFill>
              <a:cs typeface="B Nazanin" panose="00000400000000000000" pitchFamily="2" charset="-78"/>
            </a:endParaRPr>
          </a:p>
        </p:txBody>
      </p:sp>
      <p:sp>
        <p:nvSpPr>
          <p:cNvPr id="59" name="Title 1">
            <a:extLst>
              <a:ext uri="{FF2B5EF4-FFF2-40B4-BE49-F238E27FC236}">
                <a16:creationId xmlns:a16="http://schemas.microsoft.com/office/drawing/2014/main" id="{4F0FC2B4-575E-4B02-A3F6-7CAA62C1CDF4}"/>
              </a:ext>
            </a:extLst>
          </p:cNvPr>
          <p:cNvSpPr txBox="1">
            <a:spLocks/>
          </p:cNvSpPr>
          <p:nvPr/>
        </p:nvSpPr>
        <p:spPr>
          <a:xfrm>
            <a:off x="10321708" y="2813525"/>
            <a:ext cx="1720275"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tx1"/>
                </a:solidFill>
                <a:cs typeface="B Nazanin" panose="00000400000000000000" pitchFamily="2" charset="-78"/>
              </a:rPr>
              <a:t>تعاریف و مفاهیم</a:t>
            </a:r>
            <a:endParaRPr lang="en-US" sz="2400" b="0" dirty="0">
              <a:solidFill>
                <a:schemeClr val="tx1"/>
              </a:solidFill>
              <a:cs typeface="B Nazanin" panose="00000400000000000000" pitchFamily="2" charset="-78"/>
            </a:endParaRPr>
          </a:p>
        </p:txBody>
      </p:sp>
      <p:sp>
        <p:nvSpPr>
          <p:cNvPr id="60" name="Title 1">
            <a:extLst>
              <a:ext uri="{FF2B5EF4-FFF2-40B4-BE49-F238E27FC236}">
                <a16:creationId xmlns:a16="http://schemas.microsoft.com/office/drawing/2014/main" id="{A33B934F-C73C-46B3-ACAA-98F61E13A17F}"/>
              </a:ext>
            </a:extLst>
          </p:cNvPr>
          <p:cNvSpPr txBox="1">
            <a:spLocks/>
          </p:cNvSpPr>
          <p:nvPr/>
        </p:nvSpPr>
        <p:spPr>
          <a:xfrm>
            <a:off x="10296567" y="3635453"/>
            <a:ext cx="1808293"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پیشینه پژوهش</a:t>
            </a:r>
            <a:endParaRPr lang="en-US" sz="2400" b="0" dirty="0">
              <a:solidFill>
                <a:schemeClr val="bg1"/>
              </a:solidFill>
              <a:cs typeface="B Nazanin" panose="00000400000000000000" pitchFamily="2" charset="-78"/>
            </a:endParaRPr>
          </a:p>
        </p:txBody>
      </p:sp>
      <p:sp>
        <p:nvSpPr>
          <p:cNvPr id="61" name="Title 1">
            <a:extLst>
              <a:ext uri="{FF2B5EF4-FFF2-40B4-BE49-F238E27FC236}">
                <a16:creationId xmlns:a16="http://schemas.microsoft.com/office/drawing/2014/main" id="{240A6979-DCA3-4E24-B080-272E60B20430}"/>
              </a:ext>
            </a:extLst>
          </p:cNvPr>
          <p:cNvSpPr txBox="1">
            <a:spLocks/>
          </p:cNvSpPr>
          <p:nvPr/>
        </p:nvSpPr>
        <p:spPr>
          <a:xfrm>
            <a:off x="10128008" y="4378769"/>
            <a:ext cx="2072352"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رویکرد پیشنهادی</a:t>
            </a:r>
            <a:endParaRPr lang="en-US" sz="2400" b="0" dirty="0">
              <a:solidFill>
                <a:schemeClr val="bg1"/>
              </a:solidFill>
              <a:cs typeface="B Nazanin" panose="00000400000000000000" pitchFamily="2" charset="-78"/>
            </a:endParaRPr>
          </a:p>
        </p:txBody>
      </p:sp>
      <p:sp>
        <p:nvSpPr>
          <p:cNvPr id="62" name="Title 1">
            <a:extLst>
              <a:ext uri="{FF2B5EF4-FFF2-40B4-BE49-F238E27FC236}">
                <a16:creationId xmlns:a16="http://schemas.microsoft.com/office/drawing/2014/main" id="{8F874ECA-9DCB-40F8-8869-5ED87853E748}"/>
              </a:ext>
            </a:extLst>
          </p:cNvPr>
          <p:cNvSpPr txBox="1">
            <a:spLocks/>
          </p:cNvSpPr>
          <p:nvPr/>
        </p:nvSpPr>
        <p:spPr>
          <a:xfrm>
            <a:off x="10409765" y="5265262"/>
            <a:ext cx="1673159"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تجزیه و تحلیل</a:t>
            </a:r>
            <a:endParaRPr lang="en-US" sz="2400" b="0" dirty="0">
              <a:solidFill>
                <a:schemeClr val="bg1"/>
              </a:solidFill>
              <a:cs typeface="B Nazanin" panose="00000400000000000000" pitchFamily="2" charset="-78"/>
            </a:endParaRPr>
          </a:p>
        </p:txBody>
      </p:sp>
      <p:sp>
        <p:nvSpPr>
          <p:cNvPr id="63" name="Title 1">
            <a:extLst>
              <a:ext uri="{FF2B5EF4-FFF2-40B4-BE49-F238E27FC236}">
                <a16:creationId xmlns:a16="http://schemas.microsoft.com/office/drawing/2014/main" id="{34525961-5FFB-4893-A9B7-218894DA9334}"/>
              </a:ext>
            </a:extLst>
          </p:cNvPr>
          <p:cNvSpPr txBox="1">
            <a:spLocks/>
          </p:cNvSpPr>
          <p:nvPr/>
        </p:nvSpPr>
        <p:spPr>
          <a:xfrm>
            <a:off x="10116208" y="6047883"/>
            <a:ext cx="2070903"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نتایج و پیشنهادات</a:t>
            </a:r>
            <a:endParaRPr lang="en-US" sz="2400" b="0" dirty="0">
              <a:solidFill>
                <a:schemeClr val="bg1"/>
              </a:solidFill>
              <a:cs typeface="B Nazanin" panose="00000400000000000000" pitchFamily="2" charset="-78"/>
            </a:endParaRPr>
          </a:p>
        </p:txBody>
      </p:sp>
      <p:graphicFrame>
        <p:nvGraphicFramePr>
          <p:cNvPr id="2" name="Table 1">
            <a:extLst>
              <a:ext uri="{FF2B5EF4-FFF2-40B4-BE49-F238E27FC236}">
                <a16:creationId xmlns:a16="http://schemas.microsoft.com/office/drawing/2014/main" id="{F8D8963D-D043-4A82-AD83-CA199BD389FA}"/>
              </a:ext>
            </a:extLst>
          </p:cNvPr>
          <p:cNvGraphicFramePr>
            <a:graphicFrameLocks noGrp="1"/>
          </p:cNvGraphicFramePr>
          <p:nvPr>
            <p:extLst>
              <p:ext uri="{D42A27DB-BD31-4B8C-83A1-F6EECF244321}">
                <p14:modId xmlns:p14="http://schemas.microsoft.com/office/powerpoint/2010/main" val="493392096"/>
              </p:ext>
            </p:extLst>
          </p:nvPr>
        </p:nvGraphicFramePr>
        <p:xfrm>
          <a:off x="702365" y="3896139"/>
          <a:ext cx="8984973" cy="2623454"/>
        </p:xfrm>
        <a:graphic>
          <a:graphicData uri="http://schemas.openxmlformats.org/drawingml/2006/table">
            <a:tbl>
              <a:tblPr firstRow="1" bandRow="1">
                <a:tableStyleId>{5C22544A-7EE6-4342-B048-85BDC9FD1C3A}</a:tableStyleId>
              </a:tblPr>
              <a:tblGrid>
                <a:gridCol w="1908313">
                  <a:extLst>
                    <a:ext uri="{9D8B030D-6E8A-4147-A177-3AD203B41FA5}">
                      <a16:colId xmlns:a16="http://schemas.microsoft.com/office/drawing/2014/main" val="2710005307"/>
                    </a:ext>
                  </a:extLst>
                </a:gridCol>
                <a:gridCol w="7076660">
                  <a:extLst>
                    <a:ext uri="{9D8B030D-6E8A-4147-A177-3AD203B41FA5}">
                      <a16:colId xmlns:a16="http://schemas.microsoft.com/office/drawing/2014/main" val="1458595488"/>
                    </a:ext>
                  </a:extLst>
                </a:gridCol>
              </a:tblGrid>
              <a:tr h="165641">
                <a:tc>
                  <a:txBody>
                    <a:bodyPr/>
                    <a:lstStyle/>
                    <a:p>
                      <a:pPr algn="ctr" rtl="1">
                        <a:lnSpc>
                          <a:spcPct val="107000"/>
                        </a:lnSpc>
                        <a:spcAft>
                          <a:spcPts val="800"/>
                        </a:spcAft>
                        <a:tabLst>
                          <a:tab pos="2466975" algn="l"/>
                        </a:tabLst>
                      </a:pPr>
                      <a:r>
                        <a:rPr lang="en-US" sz="1300" b="1" dirty="0">
                          <a:solidFill>
                            <a:srgbClr val="FFFF00"/>
                          </a:solidFill>
                          <a:effectLst/>
                          <a:latin typeface="Times New Roman" panose="02020603050405020304" pitchFamily="18" charset="0"/>
                          <a:cs typeface="Times New Roman" panose="02020603050405020304" pitchFamily="18" charset="0"/>
                        </a:rPr>
                        <a:t>Design Type(s)</a:t>
                      </a:r>
                      <a:endParaRPr lang="en-US" sz="13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545" marR="70545" marT="35272" marB="35272"/>
                </a:tc>
                <a:tc>
                  <a:txBody>
                    <a:bodyPr/>
                    <a:lstStyle/>
                    <a:p>
                      <a:pPr algn="ctr" rtl="1">
                        <a:lnSpc>
                          <a:spcPct val="107000"/>
                        </a:lnSpc>
                        <a:spcAft>
                          <a:spcPts val="800"/>
                        </a:spcAft>
                        <a:tabLst>
                          <a:tab pos="2466975" algn="l"/>
                        </a:tabLst>
                      </a:pPr>
                      <a:r>
                        <a:rPr lang="en-US" sz="1300" b="1" dirty="0">
                          <a:solidFill>
                            <a:srgbClr val="FFFF00"/>
                          </a:solidFill>
                          <a:effectLst/>
                          <a:latin typeface="Times New Roman" panose="02020603050405020304" pitchFamily="18" charset="0"/>
                          <a:cs typeface="Times New Roman" panose="02020603050405020304" pitchFamily="18" charset="0"/>
                        </a:rPr>
                        <a:t>Data integration objective</a:t>
                      </a:r>
                      <a:endParaRPr lang="en-US" sz="13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0545" marR="70545" marT="35272" marB="35272"/>
                </a:tc>
                <a:extLst>
                  <a:ext uri="{0D108BD9-81ED-4DB2-BD59-A6C34878D82A}">
                    <a16:rowId xmlns:a16="http://schemas.microsoft.com/office/drawing/2014/main" val="3743846961"/>
                  </a:ext>
                </a:extLst>
              </a:tr>
              <a:tr h="631990">
                <a:tc>
                  <a:txBody>
                    <a:bodyPr/>
                    <a:lstStyle/>
                    <a:p>
                      <a:pPr algn="ctr" rtl="1">
                        <a:lnSpc>
                          <a:spcPct val="107000"/>
                        </a:lnSpc>
                        <a:spcAft>
                          <a:spcPts val="800"/>
                        </a:spcAft>
                        <a:tabLst>
                          <a:tab pos="2466975" algn="l"/>
                        </a:tabLst>
                      </a:pPr>
                      <a:r>
                        <a:rPr lang="en-US" sz="1300" b="1" dirty="0">
                          <a:effectLst/>
                          <a:latin typeface="Times New Roman" panose="02020603050405020304" pitchFamily="18" charset="0"/>
                          <a:cs typeface="Times New Roman" panose="02020603050405020304" pitchFamily="18" charset="0"/>
                        </a:rPr>
                        <a:t>Measurement Type(s)</a:t>
                      </a:r>
                      <a:endParaRPr lang="en-US"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0545" marR="70545" marT="35272" marB="35272"/>
                </a:tc>
                <a:tc>
                  <a:txBody>
                    <a:bodyPr/>
                    <a:lstStyle/>
                    <a:p>
                      <a:pPr algn="ctr" rtl="1">
                        <a:lnSpc>
                          <a:spcPct val="107000"/>
                        </a:lnSpc>
                        <a:spcAft>
                          <a:spcPts val="800"/>
                        </a:spcAft>
                        <a:tabLst>
                          <a:tab pos="2466975" algn="l"/>
                        </a:tabLst>
                      </a:pPr>
                      <a:r>
                        <a:rPr lang="en-US" sz="1300" b="1" dirty="0">
                          <a:effectLst/>
                          <a:latin typeface="Times New Roman" panose="02020603050405020304" pitchFamily="18" charset="0"/>
                          <a:cs typeface="Times New Roman" panose="02020603050405020304" pitchFamily="18" charset="0"/>
                        </a:rPr>
                        <a:t>Demographics, clinical measurement, intervention, Billing, Medical History Dictionary, Pharmacotherapy, clinical laboratory test, medical data</a:t>
                      </a:r>
                      <a:endParaRPr lang="en-US"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0545" marR="70545" marT="35272" marB="35272"/>
                </a:tc>
                <a:extLst>
                  <a:ext uri="{0D108BD9-81ED-4DB2-BD59-A6C34878D82A}">
                    <a16:rowId xmlns:a16="http://schemas.microsoft.com/office/drawing/2014/main" val="2645220000"/>
                  </a:ext>
                </a:extLst>
              </a:tr>
              <a:tr h="599373">
                <a:tc>
                  <a:txBody>
                    <a:bodyPr/>
                    <a:lstStyle/>
                    <a:p>
                      <a:pPr algn="ctr" rtl="1">
                        <a:lnSpc>
                          <a:spcPct val="107000"/>
                        </a:lnSpc>
                        <a:spcAft>
                          <a:spcPts val="800"/>
                        </a:spcAft>
                        <a:tabLst>
                          <a:tab pos="2466975" algn="l"/>
                        </a:tabLst>
                      </a:pPr>
                      <a:r>
                        <a:rPr lang="en-US" sz="1300" b="1" dirty="0">
                          <a:effectLst/>
                          <a:latin typeface="Times New Roman" panose="02020603050405020304" pitchFamily="18" charset="0"/>
                          <a:cs typeface="Times New Roman" panose="02020603050405020304" pitchFamily="18" charset="0"/>
                        </a:rPr>
                        <a:t>Technology Type(s)</a:t>
                      </a:r>
                      <a:endParaRPr lang="en-US"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0545" marR="70545" marT="35272" marB="35272"/>
                </a:tc>
                <a:tc>
                  <a:txBody>
                    <a:bodyPr/>
                    <a:lstStyle/>
                    <a:p>
                      <a:pPr algn="ctr" rtl="1">
                        <a:lnSpc>
                          <a:spcPct val="107000"/>
                        </a:lnSpc>
                        <a:spcAft>
                          <a:spcPts val="800"/>
                        </a:spcAft>
                        <a:tabLst>
                          <a:tab pos="2466975" algn="l"/>
                        </a:tabLst>
                      </a:pPr>
                      <a:r>
                        <a:rPr lang="en-US" sz="1300" b="1" dirty="0">
                          <a:effectLst/>
                          <a:latin typeface="Times New Roman" panose="02020603050405020304" pitchFamily="18" charset="0"/>
                          <a:cs typeface="Times New Roman" panose="02020603050405020304" pitchFamily="18" charset="0"/>
                        </a:rPr>
                        <a:t>Electronic Medical record, Medical Record, Electronic Billing System, medical Coding Process Document, Free Text Format</a:t>
                      </a:r>
                      <a:endParaRPr lang="en-US"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0545" marR="70545" marT="35272" marB="35272"/>
                </a:tc>
                <a:extLst>
                  <a:ext uri="{0D108BD9-81ED-4DB2-BD59-A6C34878D82A}">
                    <a16:rowId xmlns:a16="http://schemas.microsoft.com/office/drawing/2014/main" val="782097532"/>
                  </a:ext>
                </a:extLst>
              </a:tr>
              <a:tr h="656456">
                <a:tc>
                  <a:txBody>
                    <a:bodyPr/>
                    <a:lstStyle/>
                    <a:p>
                      <a:pPr algn="ctr" rtl="1">
                        <a:lnSpc>
                          <a:spcPct val="107000"/>
                        </a:lnSpc>
                        <a:spcAft>
                          <a:spcPts val="800"/>
                        </a:spcAft>
                        <a:tabLst>
                          <a:tab pos="2466975" algn="l"/>
                        </a:tabLst>
                      </a:pPr>
                      <a:r>
                        <a:rPr lang="en-US" sz="1300" b="1">
                          <a:effectLst/>
                          <a:latin typeface="Times New Roman" panose="02020603050405020304" pitchFamily="18" charset="0"/>
                          <a:cs typeface="Times New Roman" panose="02020603050405020304" pitchFamily="18" charset="0"/>
                        </a:rPr>
                        <a:t>Factor Type(s)</a:t>
                      </a:r>
                      <a:endParaRPr lang="en-US" sz="1300" b="1">
                        <a:effectLst/>
                        <a:latin typeface="Times New Roman" panose="02020603050405020304" pitchFamily="18" charset="0"/>
                        <a:ea typeface="Calibri" panose="020F0502020204030204" pitchFamily="34" charset="0"/>
                        <a:cs typeface="Times New Roman" panose="02020603050405020304" pitchFamily="18" charset="0"/>
                      </a:endParaRPr>
                    </a:p>
                  </a:txBody>
                  <a:tcPr marL="70545" marR="70545" marT="35272" marB="35272"/>
                </a:tc>
                <a:tc>
                  <a:txBody>
                    <a:bodyPr/>
                    <a:lstStyle/>
                    <a:p>
                      <a:pPr algn="ctr">
                        <a:lnSpc>
                          <a:spcPct val="107000"/>
                        </a:lnSpc>
                      </a:pPr>
                      <a:r>
                        <a:rPr lang="fa-IR" sz="1300" b="1" dirty="0">
                          <a:effectLst/>
                          <a:latin typeface="Times New Roman" panose="02020603050405020304" pitchFamily="18" charset="0"/>
                          <a:cs typeface="Times New Roman" panose="02020603050405020304" pitchFamily="18" charset="0"/>
                        </a:rPr>
                        <a:t>-</a:t>
                      </a:r>
                      <a:endParaRPr lang="en-US" sz="1300" b="1" dirty="0">
                        <a:effectLst/>
                        <a:latin typeface="Times New Roman" panose="02020603050405020304" pitchFamily="18" charset="0"/>
                        <a:cs typeface="Times New Roman" panose="02020603050405020304" pitchFamily="18" charset="0"/>
                      </a:endParaRPr>
                    </a:p>
                  </a:txBody>
                  <a:tcPr marL="70545" marR="70545" marT="35272" marB="35272"/>
                </a:tc>
                <a:extLst>
                  <a:ext uri="{0D108BD9-81ED-4DB2-BD59-A6C34878D82A}">
                    <a16:rowId xmlns:a16="http://schemas.microsoft.com/office/drawing/2014/main" val="3457139617"/>
                  </a:ext>
                </a:extLst>
              </a:tr>
              <a:tr h="467415">
                <a:tc>
                  <a:txBody>
                    <a:bodyPr/>
                    <a:lstStyle/>
                    <a:p>
                      <a:pPr algn="ctr" rtl="1">
                        <a:lnSpc>
                          <a:spcPct val="107000"/>
                        </a:lnSpc>
                        <a:spcAft>
                          <a:spcPts val="800"/>
                        </a:spcAft>
                        <a:tabLst>
                          <a:tab pos="2466975" algn="l"/>
                        </a:tabLst>
                      </a:pPr>
                      <a:r>
                        <a:rPr lang="en-US" sz="1300" b="1">
                          <a:effectLst/>
                          <a:latin typeface="Times New Roman" panose="02020603050405020304" pitchFamily="18" charset="0"/>
                          <a:cs typeface="Times New Roman" panose="02020603050405020304" pitchFamily="18" charset="0"/>
                        </a:rPr>
                        <a:t>Sample Characteristic(s)</a:t>
                      </a:r>
                      <a:endParaRPr lang="en-US" sz="1300" b="1">
                        <a:effectLst/>
                        <a:latin typeface="Times New Roman" panose="02020603050405020304" pitchFamily="18" charset="0"/>
                        <a:ea typeface="Calibri" panose="020F0502020204030204" pitchFamily="34" charset="0"/>
                        <a:cs typeface="Times New Roman" panose="02020603050405020304" pitchFamily="18" charset="0"/>
                      </a:endParaRPr>
                    </a:p>
                  </a:txBody>
                  <a:tcPr marL="70545" marR="70545" marT="35272" marB="35272"/>
                </a:tc>
                <a:tc>
                  <a:txBody>
                    <a:bodyPr/>
                    <a:lstStyle/>
                    <a:p>
                      <a:pPr algn="ctr" rtl="1">
                        <a:lnSpc>
                          <a:spcPct val="107000"/>
                        </a:lnSpc>
                        <a:spcAft>
                          <a:spcPts val="800"/>
                        </a:spcAft>
                        <a:tabLst>
                          <a:tab pos="2466975" algn="l"/>
                        </a:tabLst>
                      </a:pPr>
                      <a:r>
                        <a:rPr lang="en-US" sz="1300" b="1" dirty="0">
                          <a:effectLst/>
                          <a:latin typeface="Times New Roman" panose="02020603050405020304" pitchFamily="18" charset="0"/>
                          <a:cs typeface="Times New Roman" panose="02020603050405020304" pitchFamily="18" charset="0"/>
                        </a:rPr>
                        <a:t>Homo sapiens</a:t>
                      </a:r>
                      <a:endParaRPr lang="en-US"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0545" marR="70545" marT="35272" marB="35272"/>
                </a:tc>
                <a:extLst>
                  <a:ext uri="{0D108BD9-81ED-4DB2-BD59-A6C34878D82A}">
                    <a16:rowId xmlns:a16="http://schemas.microsoft.com/office/drawing/2014/main" val="1340280916"/>
                  </a:ext>
                </a:extLst>
              </a:tr>
            </a:tbl>
          </a:graphicData>
        </a:graphic>
      </p:graphicFrame>
      <p:sp>
        <p:nvSpPr>
          <p:cNvPr id="64" name="Title 1">
            <a:extLst>
              <a:ext uri="{FF2B5EF4-FFF2-40B4-BE49-F238E27FC236}">
                <a16:creationId xmlns:a16="http://schemas.microsoft.com/office/drawing/2014/main" id="{74139731-DFCB-4B1B-968E-FD57925DE33C}"/>
              </a:ext>
            </a:extLst>
          </p:cNvPr>
          <p:cNvSpPr txBox="1">
            <a:spLocks/>
          </p:cNvSpPr>
          <p:nvPr/>
        </p:nvSpPr>
        <p:spPr>
          <a:xfrm>
            <a:off x="5870713" y="297370"/>
            <a:ext cx="3356535"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just" rtl="1"/>
            <a:r>
              <a:rPr lang="fa-IR" sz="2400" dirty="0">
                <a:solidFill>
                  <a:schemeClr val="bg1"/>
                </a:solidFill>
                <a:cs typeface="B Nazanin" panose="00000400000000000000" pitchFamily="2" charset="-78"/>
              </a:rPr>
              <a:t>تعاریف و مفاهیم- اصطلاحات</a:t>
            </a:r>
            <a:endParaRPr lang="en-US" sz="2400" b="0" dirty="0">
              <a:solidFill>
                <a:schemeClr val="bg1"/>
              </a:solidFill>
              <a:cs typeface="B Nazanin" panose="00000400000000000000" pitchFamily="2" charset="-78"/>
            </a:endParaRPr>
          </a:p>
        </p:txBody>
      </p:sp>
      <p:sp>
        <p:nvSpPr>
          <p:cNvPr id="65" name="TextBox 64">
            <a:extLst>
              <a:ext uri="{FF2B5EF4-FFF2-40B4-BE49-F238E27FC236}">
                <a16:creationId xmlns:a16="http://schemas.microsoft.com/office/drawing/2014/main" id="{15ED361D-ABB3-423B-966F-A69B15EC5777}"/>
              </a:ext>
            </a:extLst>
          </p:cNvPr>
          <p:cNvSpPr txBox="1"/>
          <p:nvPr/>
        </p:nvSpPr>
        <p:spPr>
          <a:xfrm>
            <a:off x="608977" y="1443251"/>
            <a:ext cx="8800690" cy="1380378"/>
          </a:xfrm>
          <a:prstGeom prst="rect">
            <a:avLst/>
          </a:prstGeom>
          <a:noFill/>
        </p:spPr>
        <p:txBody>
          <a:bodyPr wrap="square">
            <a:spAutoFit/>
          </a:bodyPr>
          <a:lstStyle/>
          <a:p>
            <a:pPr algn="just" rtl="1">
              <a:lnSpc>
                <a:spcPct val="107000"/>
              </a:lnSpc>
              <a:spcAft>
                <a:spcPts val="800"/>
              </a:spcAft>
            </a:pPr>
            <a:r>
              <a:rPr lang="fa-IR"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در این تحقیق از نسخه </a:t>
            </a:r>
            <a:r>
              <a:rPr lang="fa-IR" b="1" dirty="0">
                <a:solidFill>
                  <a:srgbClr val="000000"/>
                </a:solidFill>
                <a:latin typeface="Times New Roman" panose="02020603050405020304" pitchFamily="18" charset="0"/>
                <a:ea typeface="Calibri" panose="020F0502020204030204" pitchFamily="34" charset="0"/>
                <a:cs typeface="B Nazanin" panose="00000400000000000000" pitchFamily="2" charset="-78"/>
              </a:rPr>
              <a:t>1/4</a:t>
            </a:r>
            <a:r>
              <a:rPr lang="fa-IR"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r>
              <a:rPr lang="ar-IQ" b="1" dirty="0">
                <a:solidFill>
                  <a:srgbClr val="FF0000"/>
                </a:solidFill>
                <a:effectLst/>
                <a:latin typeface="Times New Roman" panose="02020603050405020304" pitchFamily="18" charset="0"/>
                <a:ea typeface="Calibri" panose="020F0502020204030204" pitchFamily="34" charset="0"/>
                <a:cs typeface="B Nazanin" panose="00000400000000000000" pitchFamily="2" charset="-78"/>
              </a:rPr>
              <a:t>پایگاه­داده</a:t>
            </a:r>
            <a:r>
              <a:rPr lang="en-US" b="1" dirty="0">
                <a:solidFill>
                  <a:srgbClr val="FF0000"/>
                </a:solidFill>
                <a:effectLst/>
                <a:latin typeface="Times New Roman" panose="02020603050405020304" pitchFamily="18" charset="0"/>
                <a:ea typeface="Calibri" panose="020F0502020204030204" pitchFamily="34" charset="0"/>
                <a:cs typeface="B Nazanin" panose="00000400000000000000" pitchFamily="2" charset="-78"/>
              </a:rPr>
              <a:t>MIMIC-III</a:t>
            </a:r>
            <a:r>
              <a:rPr lang="en-US" b="1" dirty="0">
                <a:solidFill>
                  <a:srgbClr val="000000"/>
                </a:solidFill>
                <a:latin typeface="Times New Roman" panose="02020603050405020304" pitchFamily="18" charset="0"/>
                <a:ea typeface="Calibri" panose="020F0502020204030204" pitchFamily="34" charset="0"/>
                <a:cs typeface="B Nazanin" panose="00000400000000000000" pitchFamily="2" charset="-78"/>
              </a:rPr>
              <a:t> </a:t>
            </a:r>
            <a:r>
              <a:rPr lang="fa-IR" b="1" dirty="0">
                <a:solidFill>
                  <a:srgbClr val="000000"/>
                </a:solidFill>
                <a:latin typeface="Times New Roman" panose="02020603050405020304" pitchFamily="18" charset="0"/>
                <a:ea typeface="Calibri" panose="020F0502020204030204" pitchFamily="34" charset="0"/>
                <a:cs typeface="B Nazanin" panose="00000400000000000000" pitchFamily="2" charset="-78"/>
              </a:rPr>
              <a:t> </a:t>
            </a:r>
            <a:r>
              <a:rPr lang="fa-IR"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استفاده شده­است. </a:t>
            </a:r>
            <a:endParaRPr lang="en-US"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07000"/>
              </a:lnSpc>
              <a:spcAft>
                <a:spcPts val="800"/>
              </a:spcAft>
            </a:pPr>
            <a:r>
              <a:rPr lang="fa-IR"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داده­های </a:t>
            </a:r>
            <a:r>
              <a:rPr lang="en-US"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MIMIC-III</a:t>
            </a:r>
            <a:r>
              <a:rPr lang="en-US" b="1" dirty="0">
                <a:solidFill>
                  <a:srgbClr val="000000"/>
                </a:solidFill>
                <a:effectLst/>
                <a:latin typeface="B Nazanin" panose="00000400000000000000" pitchFamily="2" charset="-78"/>
                <a:ea typeface="Calibri" panose="020F0502020204030204" pitchFamily="34" charset="0"/>
                <a:cs typeface="B Nazanin" panose="00000400000000000000" pitchFamily="2" charset="-78"/>
              </a:rPr>
              <a:t> </a:t>
            </a:r>
            <a:r>
              <a:rPr lang="fa-IR"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شامل اطلاعات پزشکی بیش از 40 هزار بیمار در بخش مراقبت­های ویژه می­باشد. مجموعه دادگان </a:t>
            </a:r>
            <a:r>
              <a:rPr lang="en-US"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MIMIC-III</a:t>
            </a:r>
            <a:r>
              <a:rPr lang="fa-IR"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r>
              <a:rPr lang="en-US" b="1" dirty="0">
                <a:solidFill>
                  <a:srgbClr val="000000"/>
                </a:solidFill>
                <a:effectLst/>
                <a:latin typeface="B Nazanin" panose="00000400000000000000" pitchFamily="2" charset="-78"/>
                <a:ea typeface="Calibri" panose="020F0502020204030204" pitchFamily="34" charset="0"/>
                <a:cs typeface="B Nazanin" panose="00000400000000000000" pitchFamily="2" charset="-78"/>
              </a:rPr>
              <a:t> </a:t>
            </a:r>
            <a:r>
              <a:rPr lang="fa-IR"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در یک دوره 11 ساله، از سال 2001 و از مرکز پزشکی </a:t>
            </a:r>
            <a:r>
              <a:rPr lang="en-US"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BIDMC</a:t>
            </a:r>
            <a:r>
              <a:rPr lang="fa-IR" b="1" dirty="0">
                <a:solidFill>
                  <a:srgbClr val="000000"/>
                </a:solidFill>
                <a:latin typeface="Times New Roman" panose="02020603050405020304" pitchFamily="18" charset="0"/>
                <a:ea typeface="Calibri" panose="020F0502020204030204" pitchFamily="34" charset="0"/>
                <a:cs typeface="B Nazanin" panose="00000400000000000000" pitchFamily="2" charset="-78"/>
              </a:rPr>
              <a:t> </a:t>
            </a:r>
            <a:r>
              <a:rPr lang="fa-IR" b="1" dirty="0">
                <a:solidFill>
                  <a:srgbClr val="000000"/>
                </a:solidFill>
                <a:effectLst/>
                <a:latin typeface="B Nazanin" panose="00000400000000000000" pitchFamily="2" charset="-78"/>
                <a:ea typeface="Calibri" panose="020F0502020204030204" pitchFamily="34" charset="0"/>
                <a:cs typeface="B Nazanin" panose="00000400000000000000" pitchFamily="2" charset="-78"/>
              </a:rPr>
              <a:t>جمع­آوری شده</a:t>
            </a:r>
            <a:r>
              <a:rPr lang="en-US"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t>
            </a:r>
            <a:r>
              <a:rPr lang="fa-IR"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است. </a:t>
            </a:r>
            <a:endParaRPr lang="en-US" b="1"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67" name="TextBox 66">
            <a:extLst>
              <a:ext uri="{FF2B5EF4-FFF2-40B4-BE49-F238E27FC236}">
                <a16:creationId xmlns:a16="http://schemas.microsoft.com/office/drawing/2014/main" id="{111FFF6D-6F06-4B46-A711-540B75F9E108}"/>
              </a:ext>
            </a:extLst>
          </p:cNvPr>
          <p:cNvSpPr txBox="1"/>
          <p:nvPr/>
        </p:nvSpPr>
        <p:spPr>
          <a:xfrm>
            <a:off x="605067" y="3255138"/>
            <a:ext cx="4629542" cy="369332"/>
          </a:xfrm>
          <a:prstGeom prst="rect">
            <a:avLst/>
          </a:prstGeom>
          <a:solidFill>
            <a:schemeClr val="accent6">
              <a:lumMod val="75000"/>
            </a:schemeClr>
          </a:solidFill>
        </p:spPr>
        <p:txBody>
          <a:bodyPr wrap="square">
            <a:spAutoFit/>
          </a:bodyPr>
          <a:lstStyle/>
          <a:p>
            <a:r>
              <a:rPr lang="en-US" b="1" dirty="0">
                <a:latin typeface="Times New Roman" panose="02020603050405020304" pitchFamily="18" charset="0"/>
                <a:cs typeface="Times New Roman" panose="02020603050405020304" pitchFamily="18" charset="0"/>
              </a:rPr>
              <a:t>Medical Information Mart for Intensive Care</a:t>
            </a:r>
          </a:p>
        </p:txBody>
      </p:sp>
      <p:sp>
        <p:nvSpPr>
          <p:cNvPr id="68" name="TextBox 67">
            <a:extLst>
              <a:ext uri="{FF2B5EF4-FFF2-40B4-BE49-F238E27FC236}">
                <a16:creationId xmlns:a16="http://schemas.microsoft.com/office/drawing/2014/main" id="{71A225EC-24B1-4343-BF77-177ECC4F7AA9}"/>
              </a:ext>
            </a:extLst>
          </p:cNvPr>
          <p:cNvSpPr txBox="1"/>
          <p:nvPr/>
        </p:nvSpPr>
        <p:spPr>
          <a:xfrm>
            <a:off x="506628" y="2887564"/>
            <a:ext cx="6182138" cy="369332"/>
          </a:xfrm>
          <a:prstGeom prst="rect">
            <a:avLst/>
          </a:prstGeom>
          <a:noFill/>
        </p:spPr>
        <p:txBody>
          <a:bodyPr wrap="square">
            <a:spAutoFit/>
          </a:bodyPr>
          <a:lstStyle/>
          <a:p>
            <a:r>
              <a:rPr lang="en-US" b="1" dirty="0">
                <a:effectLst/>
                <a:highlight>
                  <a:srgbClr val="808000"/>
                </a:highlight>
                <a:latin typeface="Times New Roman" panose="02020603050405020304" pitchFamily="18" charset="0"/>
                <a:ea typeface="Calibri" panose="020F0502020204030204" pitchFamily="34" charset="0"/>
                <a:cs typeface="B Nazanin" panose="00000400000000000000" pitchFamily="2" charset="-78"/>
              </a:rPr>
              <a:t>Beth Israel Deaconess Medical Center</a:t>
            </a:r>
            <a:endParaRPr lang="en-US" b="1" dirty="0">
              <a:effectLst/>
              <a:highlight>
                <a:srgbClr val="808000"/>
              </a:highlight>
              <a:latin typeface="Calibri" panose="020F0502020204030204" pitchFamily="34" charset="0"/>
              <a:ea typeface="Calibri" panose="020F0502020204030204" pitchFamily="34" charset="0"/>
              <a:cs typeface="B Nazanin" panose="00000400000000000000" pitchFamily="2" charset="-78"/>
            </a:endParaRPr>
          </a:p>
        </p:txBody>
      </p:sp>
    </p:spTree>
    <p:extLst>
      <p:ext uri="{BB962C8B-B14F-4D97-AF65-F5344CB8AC3E}">
        <p14:creationId xmlns:p14="http://schemas.microsoft.com/office/powerpoint/2010/main" val="438250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0BA6A-0B6C-479E-B090-1BC629B76A5A}"/>
              </a:ext>
            </a:extLst>
          </p:cNvPr>
          <p:cNvPicPr>
            <a:picLocks noChangeAspect="1"/>
          </p:cNvPicPr>
          <p:nvPr/>
        </p:nvPicPr>
        <p:blipFill>
          <a:blip r:embed="rId2"/>
          <a:stretch>
            <a:fillRect/>
          </a:stretch>
        </p:blipFill>
        <p:spPr>
          <a:xfrm>
            <a:off x="1" y="0"/>
            <a:ext cx="12192000" cy="1333500"/>
          </a:xfrm>
          <a:prstGeom prst="rect">
            <a:avLst/>
          </a:prstGeom>
        </p:spPr>
      </p:pic>
      <p:sp>
        <p:nvSpPr>
          <p:cNvPr id="4" name="Rectangle 3">
            <a:extLst>
              <a:ext uri="{FF2B5EF4-FFF2-40B4-BE49-F238E27FC236}">
                <a16:creationId xmlns:a16="http://schemas.microsoft.com/office/drawing/2014/main" id="{615F8799-B1B1-4370-91DF-38A740D987B4}"/>
              </a:ext>
            </a:extLst>
          </p:cNvPr>
          <p:cNvSpPr/>
          <p:nvPr/>
        </p:nvSpPr>
        <p:spPr>
          <a:xfrm>
            <a:off x="10719875" y="1333500"/>
            <a:ext cx="1379845" cy="5524500"/>
          </a:xfrm>
          <a:prstGeom prst="rect">
            <a:avLst/>
          </a:prstGeom>
          <a:solidFill>
            <a:srgbClr val="3D485D"/>
          </a:solidFill>
          <a:ln>
            <a:noFill/>
          </a:ln>
        </p:spPr>
        <p:style>
          <a:lnRef idx="2">
            <a:schemeClr val="accent3"/>
          </a:lnRef>
          <a:fillRef idx="1001">
            <a:schemeClr val="dk2"/>
          </a:fillRef>
          <a:effectRef idx="0">
            <a:schemeClr val="accent3"/>
          </a:effectRef>
          <a:fontRef idx="minor">
            <a:schemeClr val="dk1"/>
          </a:fontRef>
        </p:style>
        <p:txBody>
          <a:bodyPr rtlCol="0" anchor="ctr"/>
          <a:lstStyle/>
          <a:p>
            <a:pPr algn="ctr"/>
            <a:endParaRPr lang="en-US"/>
          </a:p>
        </p:txBody>
      </p:sp>
      <p:grpSp>
        <p:nvGrpSpPr>
          <p:cNvPr id="5" name="Group 4">
            <a:extLst>
              <a:ext uri="{FF2B5EF4-FFF2-40B4-BE49-F238E27FC236}">
                <a16:creationId xmlns:a16="http://schemas.microsoft.com/office/drawing/2014/main" id="{D97E788C-E5D1-4B31-98EC-164B705942CE}"/>
              </a:ext>
            </a:extLst>
          </p:cNvPr>
          <p:cNvGrpSpPr/>
          <p:nvPr/>
        </p:nvGrpSpPr>
        <p:grpSpPr>
          <a:xfrm rot="5400000">
            <a:off x="10738076" y="603648"/>
            <a:ext cx="731520" cy="2209885"/>
            <a:chOff x="906464" y="1800225"/>
            <a:chExt cx="1441449" cy="2470149"/>
          </a:xfrm>
          <a:gradFill>
            <a:gsLst>
              <a:gs pos="50000">
                <a:srgbClr val="39AEB5"/>
              </a:gs>
              <a:gs pos="0">
                <a:srgbClr val="39AEB5"/>
              </a:gs>
              <a:gs pos="100000">
                <a:srgbClr val="39AEB5"/>
              </a:gs>
            </a:gsLst>
            <a:lin ang="5400000" scaled="1"/>
          </a:gradFill>
        </p:grpSpPr>
        <p:sp>
          <p:nvSpPr>
            <p:cNvPr id="6" name="Freeform 153">
              <a:extLst>
                <a:ext uri="{FF2B5EF4-FFF2-40B4-BE49-F238E27FC236}">
                  <a16:creationId xmlns:a16="http://schemas.microsoft.com/office/drawing/2014/main" id="{3E19FBD6-3376-456E-AB8E-776C8592C77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2">
              <a:extLst>
                <a:ext uri="{FF2B5EF4-FFF2-40B4-BE49-F238E27FC236}">
                  <a16:creationId xmlns:a16="http://schemas.microsoft.com/office/drawing/2014/main" id="{C2D5B9C1-15FF-4BD9-B905-0B7A06FDAF32}"/>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8" name="Freeform 156">
              <a:extLst>
                <a:ext uri="{FF2B5EF4-FFF2-40B4-BE49-F238E27FC236}">
                  <a16:creationId xmlns:a16="http://schemas.microsoft.com/office/drawing/2014/main" id="{EFF48BDD-CF5C-4D5D-A93E-B015DB0897C5}"/>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8">
              <a:extLst>
                <a:ext uri="{FF2B5EF4-FFF2-40B4-BE49-F238E27FC236}">
                  <a16:creationId xmlns:a16="http://schemas.microsoft.com/office/drawing/2014/main" id="{6A45FEC6-CA35-4034-A345-27BE5697E0CB}"/>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0" name="Freeform 159">
              <a:extLst>
                <a:ext uri="{FF2B5EF4-FFF2-40B4-BE49-F238E27FC236}">
                  <a16:creationId xmlns:a16="http://schemas.microsoft.com/office/drawing/2014/main" id="{DACD4867-5330-44B8-9FB4-D0F93227AD7E}"/>
                </a:ext>
              </a:extLst>
            </p:cNvPr>
            <p:cNvSpPr>
              <a:spLocks/>
            </p:cNvSpPr>
            <p:nvPr/>
          </p:nvSpPr>
          <p:spPr bwMode="auto">
            <a:xfrm>
              <a:off x="906464" y="1800227"/>
              <a:ext cx="1317624"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234247A9-B69B-4C3E-BFD8-7F1830848B2E}"/>
              </a:ext>
            </a:extLst>
          </p:cNvPr>
          <p:cNvGrpSpPr/>
          <p:nvPr/>
        </p:nvGrpSpPr>
        <p:grpSpPr>
          <a:xfrm rot="5400000">
            <a:off x="10736486" y="1344184"/>
            <a:ext cx="731520" cy="2209885"/>
            <a:chOff x="906463" y="1800225"/>
            <a:chExt cx="1441450" cy="2470149"/>
          </a:xfrm>
          <a:gradFill>
            <a:gsLst>
              <a:gs pos="100000">
                <a:srgbClr val="39A4AC"/>
              </a:gs>
              <a:gs pos="0">
                <a:srgbClr val="39A4AC"/>
              </a:gs>
              <a:gs pos="50000">
                <a:srgbClr val="39A4AC"/>
              </a:gs>
            </a:gsLst>
            <a:lin ang="5400000" scaled="1"/>
          </a:gradFill>
        </p:grpSpPr>
        <p:sp>
          <p:nvSpPr>
            <p:cNvPr id="12" name="Freeform 153">
              <a:extLst>
                <a:ext uri="{FF2B5EF4-FFF2-40B4-BE49-F238E27FC236}">
                  <a16:creationId xmlns:a16="http://schemas.microsoft.com/office/drawing/2014/main" id="{3E5C3084-92A1-4929-B6B9-11AABBCD116E}"/>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2">
              <a:extLst>
                <a:ext uri="{FF2B5EF4-FFF2-40B4-BE49-F238E27FC236}">
                  <a16:creationId xmlns:a16="http://schemas.microsoft.com/office/drawing/2014/main" id="{B5F2BFCE-6B40-4F71-B3B0-2D7D7A574099}"/>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14" name="Freeform 156">
              <a:extLst>
                <a:ext uri="{FF2B5EF4-FFF2-40B4-BE49-F238E27FC236}">
                  <a16:creationId xmlns:a16="http://schemas.microsoft.com/office/drawing/2014/main" id="{EBDC1D9B-1518-4A8E-9191-2806833094DE}"/>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8">
              <a:extLst>
                <a:ext uri="{FF2B5EF4-FFF2-40B4-BE49-F238E27FC236}">
                  <a16:creationId xmlns:a16="http://schemas.microsoft.com/office/drawing/2014/main" id="{3975E609-519E-43FA-9FCC-080C8B0829E2}"/>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6" name="Freeform 159">
              <a:extLst>
                <a:ext uri="{FF2B5EF4-FFF2-40B4-BE49-F238E27FC236}">
                  <a16:creationId xmlns:a16="http://schemas.microsoft.com/office/drawing/2014/main" id="{7F3DA082-CC6C-47EB-A8EB-B25E715A71E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89D518D0-BCAB-4C0B-ABA3-FB6A5FF4DE16}"/>
              </a:ext>
            </a:extLst>
          </p:cNvPr>
          <p:cNvGrpSpPr/>
          <p:nvPr/>
        </p:nvGrpSpPr>
        <p:grpSpPr>
          <a:xfrm rot="5400000">
            <a:off x="10730671" y="2134613"/>
            <a:ext cx="731520" cy="2209885"/>
            <a:chOff x="906463" y="1800225"/>
            <a:chExt cx="1441450" cy="2470149"/>
          </a:xfrm>
          <a:gradFill>
            <a:gsLst>
              <a:gs pos="0">
                <a:schemeClr val="bg1"/>
              </a:gs>
              <a:gs pos="50000">
                <a:schemeClr val="bg2">
                  <a:lumMod val="50000"/>
                </a:schemeClr>
              </a:gs>
              <a:gs pos="100000">
                <a:schemeClr val="bg2">
                  <a:lumMod val="10000"/>
                </a:schemeClr>
              </a:gs>
            </a:gsLst>
            <a:lin ang="5400000" scaled="1"/>
          </a:gradFill>
        </p:grpSpPr>
        <p:sp>
          <p:nvSpPr>
            <p:cNvPr id="18" name="Freeform 153">
              <a:extLst>
                <a:ext uri="{FF2B5EF4-FFF2-40B4-BE49-F238E27FC236}">
                  <a16:creationId xmlns:a16="http://schemas.microsoft.com/office/drawing/2014/main" id="{B9875218-E593-43BB-B049-3336639D3A6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2">
              <a:extLst>
                <a:ext uri="{FF2B5EF4-FFF2-40B4-BE49-F238E27FC236}">
                  <a16:creationId xmlns:a16="http://schemas.microsoft.com/office/drawing/2014/main" id="{2212A03D-B77C-46B5-B92B-1FC8CE016CBF}"/>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0" name="Freeform 156">
              <a:extLst>
                <a:ext uri="{FF2B5EF4-FFF2-40B4-BE49-F238E27FC236}">
                  <a16:creationId xmlns:a16="http://schemas.microsoft.com/office/drawing/2014/main" id="{02880C92-8118-4641-84E7-3B6B52EBF8F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58">
              <a:extLst>
                <a:ext uri="{FF2B5EF4-FFF2-40B4-BE49-F238E27FC236}">
                  <a16:creationId xmlns:a16="http://schemas.microsoft.com/office/drawing/2014/main" id="{5AFB77BF-75DB-4A84-B6A0-A3EC5174AA06}"/>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2" name="Freeform 159">
              <a:extLst>
                <a:ext uri="{FF2B5EF4-FFF2-40B4-BE49-F238E27FC236}">
                  <a16:creationId xmlns:a16="http://schemas.microsoft.com/office/drawing/2014/main" id="{8C2ECFF3-8F6A-4BED-BC68-310040348B46}"/>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CBBF5B03-9902-48B4-B8AD-CC21541E550C}"/>
              </a:ext>
            </a:extLst>
          </p:cNvPr>
          <p:cNvGrpSpPr/>
          <p:nvPr/>
        </p:nvGrpSpPr>
        <p:grpSpPr>
          <a:xfrm rot="5400000">
            <a:off x="10735949" y="2937330"/>
            <a:ext cx="731520" cy="2209885"/>
            <a:chOff x="906463" y="1800225"/>
            <a:chExt cx="1441450" cy="2470149"/>
          </a:xfrm>
          <a:gradFill>
            <a:gsLst>
              <a:gs pos="0">
                <a:srgbClr val="39AEB5"/>
              </a:gs>
              <a:gs pos="50000">
                <a:srgbClr val="39AEB5"/>
              </a:gs>
              <a:gs pos="100000">
                <a:srgbClr val="39AEB5"/>
              </a:gs>
            </a:gsLst>
            <a:lin ang="5400000" scaled="1"/>
          </a:gradFill>
        </p:grpSpPr>
        <p:sp>
          <p:nvSpPr>
            <p:cNvPr id="24" name="Freeform 153">
              <a:extLst>
                <a:ext uri="{FF2B5EF4-FFF2-40B4-BE49-F238E27FC236}">
                  <a16:creationId xmlns:a16="http://schemas.microsoft.com/office/drawing/2014/main" id="{CB12E5E2-A3C6-4DB4-9B51-45F792B83CB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2">
              <a:extLst>
                <a:ext uri="{FF2B5EF4-FFF2-40B4-BE49-F238E27FC236}">
                  <a16:creationId xmlns:a16="http://schemas.microsoft.com/office/drawing/2014/main" id="{27F34F1B-8934-4D24-A1D8-67FAF79F900B}"/>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6" name="Freeform 156">
              <a:extLst>
                <a:ext uri="{FF2B5EF4-FFF2-40B4-BE49-F238E27FC236}">
                  <a16:creationId xmlns:a16="http://schemas.microsoft.com/office/drawing/2014/main" id="{8BECDD37-F438-44C3-884B-859F836811C7}"/>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8">
              <a:extLst>
                <a:ext uri="{FF2B5EF4-FFF2-40B4-BE49-F238E27FC236}">
                  <a16:creationId xmlns:a16="http://schemas.microsoft.com/office/drawing/2014/main" id="{11A6409B-8F54-489D-BF58-3F2EDFF4E239}"/>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8" name="Freeform 159">
              <a:extLst>
                <a:ext uri="{FF2B5EF4-FFF2-40B4-BE49-F238E27FC236}">
                  <a16:creationId xmlns:a16="http://schemas.microsoft.com/office/drawing/2014/main" id="{D1AD4CBF-90AF-49C6-8B99-21009F46E0DC}"/>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0C1C3AA8-7716-4381-8D23-5B95073A2C92}"/>
              </a:ext>
            </a:extLst>
          </p:cNvPr>
          <p:cNvGrpSpPr/>
          <p:nvPr/>
        </p:nvGrpSpPr>
        <p:grpSpPr>
          <a:xfrm rot="5400000">
            <a:off x="10734360" y="3720664"/>
            <a:ext cx="731520" cy="2209885"/>
            <a:chOff x="906463" y="1800225"/>
            <a:chExt cx="1441450" cy="2470149"/>
          </a:xfrm>
          <a:gradFill>
            <a:gsLst>
              <a:gs pos="0">
                <a:srgbClr val="39AEB5"/>
              </a:gs>
              <a:gs pos="50000">
                <a:srgbClr val="39AEB5"/>
              </a:gs>
              <a:gs pos="100000">
                <a:srgbClr val="39AEB5"/>
              </a:gs>
            </a:gsLst>
            <a:lin ang="5400000" scaled="1"/>
          </a:gradFill>
        </p:grpSpPr>
        <p:sp>
          <p:nvSpPr>
            <p:cNvPr id="30" name="Freeform 153">
              <a:extLst>
                <a:ext uri="{FF2B5EF4-FFF2-40B4-BE49-F238E27FC236}">
                  <a16:creationId xmlns:a16="http://schemas.microsoft.com/office/drawing/2014/main" id="{DA5003B9-5C89-40AA-8101-DA9C1044BA2C}"/>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2">
              <a:extLst>
                <a:ext uri="{FF2B5EF4-FFF2-40B4-BE49-F238E27FC236}">
                  <a16:creationId xmlns:a16="http://schemas.microsoft.com/office/drawing/2014/main" id="{B7609A16-D1DB-4A93-AB5C-F28F5672F145}"/>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2" name="Freeform 156">
              <a:extLst>
                <a:ext uri="{FF2B5EF4-FFF2-40B4-BE49-F238E27FC236}">
                  <a16:creationId xmlns:a16="http://schemas.microsoft.com/office/drawing/2014/main" id="{25ED93B0-D275-4826-B405-A7000C29EA41}"/>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58">
              <a:extLst>
                <a:ext uri="{FF2B5EF4-FFF2-40B4-BE49-F238E27FC236}">
                  <a16:creationId xmlns:a16="http://schemas.microsoft.com/office/drawing/2014/main" id="{4E080D33-0AE2-4BA4-B176-FA265C8AC57F}"/>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4" name="Freeform 159">
              <a:extLst>
                <a:ext uri="{FF2B5EF4-FFF2-40B4-BE49-F238E27FC236}">
                  <a16:creationId xmlns:a16="http://schemas.microsoft.com/office/drawing/2014/main" id="{0402EC92-389C-4897-B036-AD243DA68C09}"/>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07B59115-3746-4554-AB1F-477B1F4F9D48}"/>
              </a:ext>
            </a:extLst>
          </p:cNvPr>
          <p:cNvGrpSpPr/>
          <p:nvPr/>
        </p:nvGrpSpPr>
        <p:grpSpPr>
          <a:xfrm rot="5400000">
            <a:off x="10732770" y="4557005"/>
            <a:ext cx="731520" cy="2209885"/>
            <a:chOff x="906463" y="1800225"/>
            <a:chExt cx="1441450" cy="2470149"/>
          </a:xfrm>
          <a:gradFill>
            <a:gsLst>
              <a:gs pos="0">
                <a:srgbClr val="39AEB5"/>
              </a:gs>
              <a:gs pos="50000">
                <a:srgbClr val="39AEB5"/>
              </a:gs>
              <a:gs pos="100000">
                <a:srgbClr val="39AEB5"/>
              </a:gs>
            </a:gsLst>
            <a:lin ang="5400000" scaled="1"/>
          </a:gradFill>
        </p:grpSpPr>
        <p:sp>
          <p:nvSpPr>
            <p:cNvPr id="36" name="Freeform 153">
              <a:extLst>
                <a:ext uri="{FF2B5EF4-FFF2-40B4-BE49-F238E27FC236}">
                  <a16:creationId xmlns:a16="http://schemas.microsoft.com/office/drawing/2014/main" id="{2700CEF1-BB30-4E1E-AD78-6A45F12DCDF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2">
              <a:extLst>
                <a:ext uri="{FF2B5EF4-FFF2-40B4-BE49-F238E27FC236}">
                  <a16:creationId xmlns:a16="http://schemas.microsoft.com/office/drawing/2014/main" id="{31F32380-E6E8-4E82-B293-40920BE50CFE}"/>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8" name="Freeform 156">
              <a:extLst>
                <a:ext uri="{FF2B5EF4-FFF2-40B4-BE49-F238E27FC236}">
                  <a16:creationId xmlns:a16="http://schemas.microsoft.com/office/drawing/2014/main" id="{5126D2C9-3273-4D37-976F-168E0A48730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58">
              <a:extLst>
                <a:ext uri="{FF2B5EF4-FFF2-40B4-BE49-F238E27FC236}">
                  <a16:creationId xmlns:a16="http://schemas.microsoft.com/office/drawing/2014/main" id="{3C87530B-F612-4952-910F-5C41D3416A3C}"/>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0" name="Freeform 159">
              <a:extLst>
                <a:ext uri="{FF2B5EF4-FFF2-40B4-BE49-F238E27FC236}">
                  <a16:creationId xmlns:a16="http://schemas.microsoft.com/office/drawing/2014/main" id="{8FF1B713-E597-4643-B4DB-0F22A2631C84}"/>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17AEDA47-8804-44D6-9F74-827204259E12}"/>
              </a:ext>
            </a:extLst>
          </p:cNvPr>
          <p:cNvGrpSpPr/>
          <p:nvPr/>
        </p:nvGrpSpPr>
        <p:grpSpPr>
          <a:xfrm rot="5400000">
            <a:off x="10735344" y="5373301"/>
            <a:ext cx="731520" cy="2209885"/>
            <a:chOff x="906463" y="1800225"/>
            <a:chExt cx="1441450" cy="2470149"/>
          </a:xfrm>
          <a:gradFill>
            <a:gsLst>
              <a:gs pos="0">
                <a:srgbClr val="39AEB5"/>
              </a:gs>
              <a:gs pos="50000">
                <a:srgbClr val="39AEB5"/>
              </a:gs>
              <a:gs pos="100000">
                <a:srgbClr val="39AEB5"/>
              </a:gs>
            </a:gsLst>
            <a:lin ang="5400000" scaled="1"/>
          </a:gradFill>
        </p:grpSpPr>
        <p:sp>
          <p:nvSpPr>
            <p:cNvPr id="42" name="Freeform 153">
              <a:extLst>
                <a:ext uri="{FF2B5EF4-FFF2-40B4-BE49-F238E27FC236}">
                  <a16:creationId xmlns:a16="http://schemas.microsoft.com/office/drawing/2014/main" id="{2225A750-BE81-48BA-988E-C9BEF49C16A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2">
              <a:extLst>
                <a:ext uri="{FF2B5EF4-FFF2-40B4-BE49-F238E27FC236}">
                  <a16:creationId xmlns:a16="http://schemas.microsoft.com/office/drawing/2014/main" id="{D932EA06-3A7D-49F2-A3F5-5967D043B46A}"/>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44" name="Freeform 156">
              <a:extLst>
                <a:ext uri="{FF2B5EF4-FFF2-40B4-BE49-F238E27FC236}">
                  <a16:creationId xmlns:a16="http://schemas.microsoft.com/office/drawing/2014/main" id="{DCCE2700-65CE-4808-97DF-BED4F4A49F12}"/>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58">
              <a:extLst>
                <a:ext uri="{FF2B5EF4-FFF2-40B4-BE49-F238E27FC236}">
                  <a16:creationId xmlns:a16="http://schemas.microsoft.com/office/drawing/2014/main" id="{B1AB9BA5-662B-4ABC-885F-CBF48F9606ED}"/>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6" name="Freeform 159">
              <a:extLst>
                <a:ext uri="{FF2B5EF4-FFF2-40B4-BE49-F238E27FC236}">
                  <a16:creationId xmlns:a16="http://schemas.microsoft.com/office/drawing/2014/main" id="{EED12348-D1AF-46F6-AD3B-03B3B7DB843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sp>
        <p:nvSpPr>
          <p:cNvPr id="47" name="Frame 46">
            <a:extLst>
              <a:ext uri="{FF2B5EF4-FFF2-40B4-BE49-F238E27FC236}">
                <a16:creationId xmlns:a16="http://schemas.microsoft.com/office/drawing/2014/main" id="{43F4B992-173B-4CF7-9ACF-68236642A3DA}"/>
              </a:ext>
            </a:extLst>
          </p:cNvPr>
          <p:cNvSpPr/>
          <p:nvPr/>
        </p:nvSpPr>
        <p:spPr>
          <a:xfrm>
            <a:off x="40625" y="1406771"/>
            <a:ext cx="9902301" cy="5385727"/>
          </a:xfrm>
          <a:prstGeom prst="frame">
            <a:avLst>
              <a:gd name="adj1" fmla="val 887"/>
            </a:avLst>
          </a:prstGeom>
          <a:solidFill>
            <a:srgbClr val="39AEB5"/>
          </a:solidFill>
          <a:ln>
            <a:solidFill>
              <a:srgbClr val="39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solidFill>
                <a:schemeClr val="tx1"/>
              </a:solidFill>
            </a:endParaRPr>
          </a:p>
        </p:txBody>
      </p:sp>
      <p:sp>
        <p:nvSpPr>
          <p:cNvPr id="48" name="TextBox 47">
            <a:extLst>
              <a:ext uri="{FF2B5EF4-FFF2-40B4-BE49-F238E27FC236}">
                <a16:creationId xmlns:a16="http://schemas.microsoft.com/office/drawing/2014/main" id="{774C85AC-F78C-4F69-8B5B-03AABECA2C33}"/>
              </a:ext>
            </a:extLst>
          </p:cNvPr>
          <p:cNvSpPr txBox="1"/>
          <p:nvPr/>
        </p:nvSpPr>
        <p:spPr>
          <a:xfrm>
            <a:off x="4990" y="1037437"/>
            <a:ext cx="246943" cy="369332"/>
          </a:xfrm>
          <a:prstGeom prst="rect">
            <a:avLst/>
          </a:prstGeom>
          <a:noFill/>
        </p:spPr>
        <p:txBody>
          <a:bodyPr wrap="square" rtlCol="0">
            <a:spAutoFit/>
          </a:bodyPr>
          <a:lstStyle/>
          <a:p>
            <a:r>
              <a:rPr lang="fa-IR" dirty="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sp>
        <p:nvSpPr>
          <p:cNvPr id="57" name="Title 1">
            <a:extLst>
              <a:ext uri="{FF2B5EF4-FFF2-40B4-BE49-F238E27FC236}">
                <a16:creationId xmlns:a16="http://schemas.microsoft.com/office/drawing/2014/main" id="{B3B71D56-B93A-42A4-9625-324CB9BDD186}"/>
              </a:ext>
            </a:extLst>
          </p:cNvPr>
          <p:cNvSpPr txBox="1">
            <a:spLocks/>
          </p:cNvSpPr>
          <p:nvPr/>
        </p:nvSpPr>
        <p:spPr>
          <a:xfrm>
            <a:off x="10706433" y="1319140"/>
            <a:ext cx="1263996"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dirty="0">
                <a:solidFill>
                  <a:schemeClr val="bg1"/>
                </a:solidFill>
                <a:cs typeface="B Nazanin" panose="00000400000000000000" pitchFamily="2" charset="-78"/>
              </a:rPr>
              <a:t>چکیده</a:t>
            </a:r>
            <a:endParaRPr lang="en-US" sz="3600" b="0" dirty="0">
              <a:solidFill>
                <a:schemeClr val="bg1"/>
              </a:solidFill>
              <a:cs typeface="B Nazanin" panose="00000400000000000000" pitchFamily="2" charset="-78"/>
            </a:endParaRPr>
          </a:p>
        </p:txBody>
      </p:sp>
      <p:sp>
        <p:nvSpPr>
          <p:cNvPr id="58" name="Title 1">
            <a:extLst>
              <a:ext uri="{FF2B5EF4-FFF2-40B4-BE49-F238E27FC236}">
                <a16:creationId xmlns:a16="http://schemas.microsoft.com/office/drawing/2014/main" id="{92EEBA18-A34C-461D-9EE9-4E544BAD2C64}"/>
              </a:ext>
            </a:extLst>
          </p:cNvPr>
          <p:cNvSpPr txBox="1">
            <a:spLocks/>
          </p:cNvSpPr>
          <p:nvPr/>
        </p:nvSpPr>
        <p:spPr>
          <a:xfrm>
            <a:off x="10493445" y="2084242"/>
            <a:ext cx="1499761"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b="0" dirty="0">
                <a:solidFill>
                  <a:schemeClr val="bg1"/>
                </a:solidFill>
                <a:cs typeface="B Nazanin" panose="00000400000000000000" pitchFamily="2" charset="-78"/>
              </a:rPr>
              <a:t>بیان مسأله</a:t>
            </a:r>
            <a:endParaRPr lang="en-US" sz="3600" b="0" dirty="0">
              <a:solidFill>
                <a:schemeClr val="bg1"/>
              </a:solidFill>
              <a:cs typeface="B Nazanin" panose="00000400000000000000" pitchFamily="2" charset="-78"/>
            </a:endParaRPr>
          </a:p>
        </p:txBody>
      </p:sp>
      <p:sp>
        <p:nvSpPr>
          <p:cNvPr id="59" name="Title 1">
            <a:extLst>
              <a:ext uri="{FF2B5EF4-FFF2-40B4-BE49-F238E27FC236}">
                <a16:creationId xmlns:a16="http://schemas.microsoft.com/office/drawing/2014/main" id="{4F0FC2B4-575E-4B02-A3F6-7CAA62C1CDF4}"/>
              </a:ext>
            </a:extLst>
          </p:cNvPr>
          <p:cNvSpPr txBox="1">
            <a:spLocks/>
          </p:cNvSpPr>
          <p:nvPr/>
        </p:nvSpPr>
        <p:spPr>
          <a:xfrm>
            <a:off x="10321708" y="2813525"/>
            <a:ext cx="1720275"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tx1"/>
                </a:solidFill>
                <a:cs typeface="B Nazanin" panose="00000400000000000000" pitchFamily="2" charset="-78"/>
              </a:rPr>
              <a:t>تعاریف و مفاهیم</a:t>
            </a:r>
            <a:endParaRPr lang="en-US" sz="2400" b="0" dirty="0">
              <a:solidFill>
                <a:schemeClr val="tx1"/>
              </a:solidFill>
              <a:cs typeface="B Nazanin" panose="00000400000000000000" pitchFamily="2" charset="-78"/>
            </a:endParaRPr>
          </a:p>
        </p:txBody>
      </p:sp>
      <p:sp>
        <p:nvSpPr>
          <p:cNvPr id="60" name="Title 1">
            <a:extLst>
              <a:ext uri="{FF2B5EF4-FFF2-40B4-BE49-F238E27FC236}">
                <a16:creationId xmlns:a16="http://schemas.microsoft.com/office/drawing/2014/main" id="{A33B934F-C73C-46B3-ACAA-98F61E13A17F}"/>
              </a:ext>
            </a:extLst>
          </p:cNvPr>
          <p:cNvSpPr txBox="1">
            <a:spLocks/>
          </p:cNvSpPr>
          <p:nvPr/>
        </p:nvSpPr>
        <p:spPr>
          <a:xfrm>
            <a:off x="10296567" y="3635453"/>
            <a:ext cx="1808293"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پیشینه پژوهش</a:t>
            </a:r>
            <a:endParaRPr lang="en-US" sz="2400" b="0" dirty="0">
              <a:solidFill>
                <a:schemeClr val="bg1"/>
              </a:solidFill>
              <a:cs typeface="B Nazanin" panose="00000400000000000000" pitchFamily="2" charset="-78"/>
            </a:endParaRPr>
          </a:p>
        </p:txBody>
      </p:sp>
      <p:sp>
        <p:nvSpPr>
          <p:cNvPr id="61" name="Title 1">
            <a:extLst>
              <a:ext uri="{FF2B5EF4-FFF2-40B4-BE49-F238E27FC236}">
                <a16:creationId xmlns:a16="http://schemas.microsoft.com/office/drawing/2014/main" id="{240A6979-DCA3-4E24-B080-272E60B20430}"/>
              </a:ext>
            </a:extLst>
          </p:cNvPr>
          <p:cNvSpPr txBox="1">
            <a:spLocks/>
          </p:cNvSpPr>
          <p:nvPr/>
        </p:nvSpPr>
        <p:spPr>
          <a:xfrm>
            <a:off x="10128008" y="4378769"/>
            <a:ext cx="2072352"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رویکرد پیشنهادی</a:t>
            </a:r>
            <a:endParaRPr lang="en-US" sz="2400" b="0" dirty="0">
              <a:solidFill>
                <a:schemeClr val="bg1"/>
              </a:solidFill>
              <a:cs typeface="B Nazanin" panose="00000400000000000000" pitchFamily="2" charset="-78"/>
            </a:endParaRPr>
          </a:p>
        </p:txBody>
      </p:sp>
      <p:sp>
        <p:nvSpPr>
          <p:cNvPr id="62" name="Title 1">
            <a:extLst>
              <a:ext uri="{FF2B5EF4-FFF2-40B4-BE49-F238E27FC236}">
                <a16:creationId xmlns:a16="http://schemas.microsoft.com/office/drawing/2014/main" id="{8F874ECA-9DCB-40F8-8869-5ED87853E748}"/>
              </a:ext>
            </a:extLst>
          </p:cNvPr>
          <p:cNvSpPr txBox="1">
            <a:spLocks/>
          </p:cNvSpPr>
          <p:nvPr/>
        </p:nvSpPr>
        <p:spPr>
          <a:xfrm>
            <a:off x="10409765" y="5265262"/>
            <a:ext cx="1673159"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تجزیه و تحلیل</a:t>
            </a:r>
            <a:endParaRPr lang="en-US" sz="2400" b="0" dirty="0">
              <a:solidFill>
                <a:schemeClr val="bg1"/>
              </a:solidFill>
              <a:cs typeface="B Nazanin" panose="00000400000000000000" pitchFamily="2" charset="-78"/>
            </a:endParaRPr>
          </a:p>
        </p:txBody>
      </p:sp>
      <p:sp>
        <p:nvSpPr>
          <p:cNvPr id="63" name="Title 1">
            <a:extLst>
              <a:ext uri="{FF2B5EF4-FFF2-40B4-BE49-F238E27FC236}">
                <a16:creationId xmlns:a16="http://schemas.microsoft.com/office/drawing/2014/main" id="{34525961-5FFB-4893-A9B7-218894DA9334}"/>
              </a:ext>
            </a:extLst>
          </p:cNvPr>
          <p:cNvSpPr txBox="1">
            <a:spLocks/>
          </p:cNvSpPr>
          <p:nvPr/>
        </p:nvSpPr>
        <p:spPr>
          <a:xfrm>
            <a:off x="10116208" y="6047883"/>
            <a:ext cx="2070903"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نتایج و پیشنهادات</a:t>
            </a:r>
            <a:endParaRPr lang="en-US" sz="2400" b="0" dirty="0">
              <a:solidFill>
                <a:schemeClr val="bg1"/>
              </a:solidFill>
              <a:cs typeface="B Nazanin" panose="00000400000000000000" pitchFamily="2" charset="-78"/>
            </a:endParaRPr>
          </a:p>
        </p:txBody>
      </p:sp>
      <p:sp>
        <p:nvSpPr>
          <p:cNvPr id="64" name="Title 1">
            <a:extLst>
              <a:ext uri="{FF2B5EF4-FFF2-40B4-BE49-F238E27FC236}">
                <a16:creationId xmlns:a16="http://schemas.microsoft.com/office/drawing/2014/main" id="{7B3F54A1-EF09-41C6-B34C-844427BDF901}"/>
              </a:ext>
            </a:extLst>
          </p:cNvPr>
          <p:cNvSpPr txBox="1">
            <a:spLocks/>
          </p:cNvSpPr>
          <p:nvPr/>
        </p:nvSpPr>
        <p:spPr>
          <a:xfrm>
            <a:off x="2464905" y="297370"/>
            <a:ext cx="6762344"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just" rtl="1"/>
            <a:r>
              <a:rPr lang="fa-IR" sz="2400" dirty="0">
                <a:solidFill>
                  <a:schemeClr val="bg1"/>
                </a:solidFill>
                <a:cs typeface="B Nazanin" panose="00000400000000000000" pitchFamily="2" charset="-78"/>
              </a:rPr>
              <a:t>تعاریف و مفاهیم- مدل های یادگیری ماشین و معیارهای ارزیابی </a:t>
            </a:r>
            <a:endParaRPr lang="en-US" sz="2400" b="0" dirty="0">
              <a:solidFill>
                <a:schemeClr val="bg1"/>
              </a:solidFill>
              <a:cs typeface="B Nazanin" panose="00000400000000000000" pitchFamily="2" charset="-78"/>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7F52047C-0CF5-42E5-AE27-27CFDA96448D}"/>
                  </a:ext>
                </a:extLst>
              </p:cNvPr>
              <p:cNvSpPr txBox="1"/>
              <p:nvPr/>
            </p:nvSpPr>
            <p:spPr>
              <a:xfrm>
                <a:off x="236475" y="4456633"/>
                <a:ext cx="2779643" cy="6154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𝑆𝑒𝑛𝑠𝑖𝑡𝑖𝑣𝑖𝑡𝑦</m:t>
                      </m:r>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0">
                              <a:latin typeface="Cambria Math" panose="02040503050406030204" pitchFamily="18" charset="0"/>
                            </a:rPr>
                            <m:t>+</m:t>
                          </m:r>
                          <m:r>
                            <a:rPr lang="en-US" i="1">
                              <a:latin typeface="Cambria Math" panose="02040503050406030204" pitchFamily="18" charset="0"/>
                            </a:rPr>
                            <m:t>𝐹𝑁</m:t>
                          </m:r>
                        </m:den>
                      </m:f>
                      <m:r>
                        <a:rPr lang="en-US" i="0">
                          <a:latin typeface="Cambria Math" panose="02040503050406030204" pitchFamily="18" charset="0"/>
                        </a:rPr>
                        <m:t> </m:t>
                      </m:r>
                    </m:oMath>
                  </m:oMathPara>
                </a14:m>
                <a:endParaRPr lang="en-US" dirty="0"/>
              </a:p>
            </p:txBody>
          </p:sp>
        </mc:Choice>
        <mc:Fallback xmlns="">
          <p:sp>
            <p:nvSpPr>
              <p:cNvPr id="66" name="TextBox 65">
                <a:extLst>
                  <a:ext uri="{FF2B5EF4-FFF2-40B4-BE49-F238E27FC236}">
                    <a16:creationId xmlns:a16="http://schemas.microsoft.com/office/drawing/2014/main" id="{7F52047C-0CF5-42E5-AE27-27CFDA96448D}"/>
                  </a:ext>
                </a:extLst>
              </p:cNvPr>
              <p:cNvSpPr txBox="1">
                <a:spLocks noRot="1" noChangeAspect="1" noMove="1" noResize="1" noEditPoints="1" noAdjustHandles="1" noChangeArrowheads="1" noChangeShapeType="1" noTextEdit="1"/>
              </p:cNvSpPr>
              <p:nvPr/>
            </p:nvSpPr>
            <p:spPr>
              <a:xfrm>
                <a:off x="236475" y="4456633"/>
                <a:ext cx="2779643" cy="61549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C550743B-07D0-4C1F-9BA1-33E6F64D2EE0}"/>
                  </a:ext>
                </a:extLst>
              </p:cNvPr>
              <p:cNvSpPr txBox="1"/>
              <p:nvPr/>
            </p:nvSpPr>
            <p:spPr>
              <a:xfrm>
                <a:off x="326069" y="3537543"/>
                <a:ext cx="2620616" cy="6154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𝑆𝑝𝑒𝑐𝑖𝑓𝑖𝑐𝑖𝑡𝑦</m:t>
                      </m:r>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𝑇𝑁</m:t>
                          </m:r>
                        </m:num>
                        <m:den>
                          <m:r>
                            <a:rPr lang="en-US" i="1">
                              <a:latin typeface="Cambria Math" panose="02040503050406030204" pitchFamily="18" charset="0"/>
                            </a:rPr>
                            <m:t>𝑇𝑁</m:t>
                          </m:r>
                          <m:r>
                            <a:rPr lang="en-US" i="0">
                              <a:latin typeface="Cambria Math" panose="02040503050406030204" pitchFamily="18" charset="0"/>
                            </a:rPr>
                            <m:t>+</m:t>
                          </m:r>
                          <m:r>
                            <a:rPr lang="en-US" i="1">
                              <a:latin typeface="Cambria Math" panose="02040503050406030204" pitchFamily="18" charset="0"/>
                            </a:rPr>
                            <m:t>𝐹𝑃</m:t>
                          </m:r>
                        </m:den>
                      </m:f>
                      <m:r>
                        <a:rPr lang="en-US" i="0">
                          <a:latin typeface="Cambria Math" panose="02040503050406030204" pitchFamily="18" charset="0"/>
                        </a:rPr>
                        <m:t> </m:t>
                      </m:r>
                    </m:oMath>
                  </m:oMathPara>
                </a14:m>
                <a:endParaRPr lang="en-US" dirty="0"/>
              </a:p>
            </p:txBody>
          </p:sp>
        </mc:Choice>
        <mc:Fallback xmlns="">
          <p:sp>
            <p:nvSpPr>
              <p:cNvPr id="71" name="TextBox 70">
                <a:extLst>
                  <a:ext uri="{FF2B5EF4-FFF2-40B4-BE49-F238E27FC236}">
                    <a16:creationId xmlns:a16="http://schemas.microsoft.com/office/drawing/2014/main" id="{C550743B-07D0-4C1F-9BA1-33E6F64D2EE0}"/>
                  </a:ext>
                </a:extLst>
              </p:cNvPr>
              <p:cNvSpPr txBox="1">
                <a:spLocks noRot="1" noChangeAspect="1" noMove="1" noResize="1" noEditPoints="1" noAdjustHandles="1" noChangeArrowheads="1" noChangeShapeType="1" noTextEdit="1"/>
              </p:cNvSpPr>
              <p:nvPr/>
            </p:nvSpPr>
            <p:spPr>
              <a:xfrm>
                <a:off x="326069" y="3537543"/>
                <a:ext cx="2620616" cy="61549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658DE62B-F2CD-4979-B478-18512C99E61C}"/>
                  </a:ext>
                </a:extLst>
              </p:cNvPr>
              <p:cNvSpPr txBox="1"/>
              <p:nvPr/>
            </p:nvSpPr>
            <p:spPr>
              <a:xfrm>
                <a:off x="320525" y="6109270"/>
                <a:ext cx="3468756" cy="6154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𝐴𝑐𝑐𝑢𝑟𝑎𝑐𝑦</m:t>
                      </m:r>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𝑇𝑃</m:t>
                          </m:r>
                          <m:r>
                            <a:rPr lang="en-US" i="0">
                              <a:latin typeface="Cambria Math" panose="02040503050406030204" pitchFamily="18" charset="0"/>
                            </a:rPr>
                            <m:t>+</m:t>
                          </m:r>
                          <m:r>
                            <a:rPr lang="en-US" i="1">
                              <a:latin typeface="Cambria Math" panose="02040503050406030204" pitchFamily="18" charset="0"/>
                            </a:rPr>
                            <m:t>𝑇𝑁</m:t>
                          </m:r>
                        </m:num>
                        <m:den>
                          <m:r>
                            <a:rPr lang="en-US" i="1">
                              <a:latin typeface="Cambria Math" panose="02040503050406030204" pitchFamily="18" charset="0"/>
                            </a:rPr>
                            <m:t>𝑇𝑃</m:t>
                          </m:r>
                          <m:r>
                            <a:rPr lang="en-US" i="0">
                              <a:latin typeface="Cambria Math" panose="02040503050406030204" pitchFamily="18" charset="0"/>
                            </a:rPr>
                            <m:t>+</m:t>
                          </m:r>
                          <m:r>
                            <a:rPr lang="en-US" i="1">
                              <a:latin typeface="Cambria Math" panose="02040503050406030204" pitchFamily="18" charset="0"/>
                            </a:rPr>
                            <m:t>𝑇𝑁</m:t>
                          </m:r>
                          <m:r>
                            <a:rPr lang="en-US" i="0">
                              <a:latin typeface="Cambria Math" panose="02040503050406030204" pitchFamily="18" charset="0"/>
                            </a:rPr>
                            <m:t>+</m:t>
                          </m:r>
                          <m:r>
                            <a:rPr lang="en-US" i="1">
                              <a:latin typeface="Cambria Math" panose="02040503050406030204" pitchFamily="18" charset="0"/>
                            </a:rPr>
                            <m:t>𝐹𝑃</m:t>
                          </m:r>
                          <m:r>
                            <a:rPr lang="en-US" i="0">
                              <a:latin typeface="Cambria Math" panose="02040503050406030204" pitchFamily="18" charset="0"/>
                            </a:rPr>
                            <m:t>+</m:t>
                          </m:r>
                          <m:r>
                            <a:rPr lang="en-US" i="1">
                              <a:latin typeface="Cambria Math" panose="02040503050406030204" pitchFamily="18" charset="0"/>
                            </a:rPr>
                            <m:t>𝐹𝑁</m:t>
                          </m:r>
                        </m:den>
                      </m:f>
                    </m:oMath>
                  </m:oMathPara>
                </a14:m>
                <a:endParaRPr lang="en-US" dirty="0"/>
              </a:p>
            </p:txBody>
          </p:sp>
        </mc:Choice>
        <mc:Fallback xmlns="">
          <p:sp>
            <p:nvSpPr>
              <p:cNvPr id="72" name="TextBox 71">
                <a:extLst>
                  <a:ext uri="{FF2B5EF4-FFF2-40B4-BE49-F238E27FC236}">
                    <a16:creationId xmlns:a16="http://schemas.microsoft.com/office/drawing/2014/main" id="{658DE62B-F2CD-4979-B478-18512C99E61C}"/>
                  </a:ext>
                </a:extLst>
              </p:cNvPr>
              <p:cNvSpPr txBox="1">
                <a:spLocks noRot="1" noChangeAspect="1" noMove="1" noResize="1" noEditPoints="1" noAdjustHandles="1" noChangeArrowheads="1" noChangeShapeType="1" noTextEdit="1"/>
              </p:cNvSpPr>
              <p:nvPr/>
            </p:nvSpPr>
            <p:spPr>
              <a:xfrm>
                <a:off x="320525" y="6109270"/>
                <a:ext cx="3468756" cy="61549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9FA109D-3C28-4781-90C1-F2DC65A90319}"/>
                  </a:ext>
                </a:extLst>
              </p:cNvPr>
              <p:cNvSpPr txBox="1"/>
              <p:nvPr/>
            </p:nvSpPr>
            <p:spPr>
              <a:xfrm>
                <a:off x="342296" y="5340506"/>
                <a:ext cx="2368825" cy="6154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𝑃𝑟𝑒𝑐𝑖𝑠𝑖𝑜𝑛</m:t>
                      </m:r>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0">
                              <a:latin typeface="Cambria Math" panose="02040503050406030204" pitchFamily="18" charset="0"/>
                            </a:rPr>
                            <m:t>+</m:t>
                          </m:r>
                          <m:r>
                            <a:rPr lang="en-US" i="1">
                              <a:latin typeface="Cambria Math" panose="02040503050406030204" pitchFamily="18" charset="0"/>
                            </a:rPr>
                            <m:t>𝐹𝑃</m:t>
                          </m:r>
                        </m:den>
                      </m:f>
                    </m:oMath>
                  </m:oMathPara>
                </a14:m>
                <a:endParaRPr lang="en-US" dirty="0"/>
              </a:p>
            </p:txBody>
          </p:sp>
        </mc:Choice>
        <mc:Fallback xmlns="">
          <p:sp>
            <p:nvSpPr>
              <p:cNvPr id="73" name="TextBox 72">
                <a:extLst>
                  <a:ext uri="{FF2B5EF4-FFF2-40B4-BE49-F238E27FC236}">
                    <a16:creationId xmlns:a16="http://schemas.microsoft.com/office/drawing/2014/main" id="{29FA109D-3C28-4781-90C1-F2DC65A90319}"/>
                  </a:ext>
                </a:extLst>
              </p:cNvPr>
              <p:cNvSpPr txBox="1">
                <a:spLocks noRot="1" noChangeAspect="1" noMove="1" noResize="1" noEditPoints="1" noAdjustHandles="1" noChangeArrowheads="1" noChangeShapeType="1" noTextEdit="1"/>
              </p:cNvSpPr>
              <p:nvPr/>
            </p:nvSpPr>
            <p:spPr>
              <a:xfrm>
                <a:off x="342296" y="5340506"/>
                <a:ext cx="2368825" cy="61549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C3FC5967-1264-4C02-B004-8DF742D2DA11}"/>
                  </a:ext>
                </a:extLst>
              </p:cNvPr>
              <p:cNvSpPr txBox="1"/>
              <p:nvPr/>
            </p:nvSpPr>
            <p:spPr>
              <a:xfrm>
                <a:off x="359674" y="2729325"/>
                <a:ext cx="4804140" cy="369332"/>
              </a:xfrm>
              <a:prstGeom prst="rect">
                <a:avLst/>
              </a:prstGeom>
              <a:solidFill>
                <a:schemeClr val="accent2">
                  <a:lumMod val="60000"/>
                  <a:lumOff val="4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𝐶𝑊𝐴</m:t>
                      </m:r>
                      <m:r>
                        <a:rPr lang="en-US" i="0">
                          <a:latin typeface="Cambria Math" panose="02040503050406030204" pitchFamily="18" charset="0"/>
                        </a:rPr>
                        <m:t>=</m:t>
                      </m:r>
                      <m:r>
                        <a:rPr lang="en-US" i="1">
                          <a:latin typeface="Cambria Math" panose="02040503050406030204" pitchFamily="18" charset="0"/>
                        </a:rPr>
                        <m:t>𝑤</m:t>
                      </m:r>
                      <m:r>
                        <a:rPr lang="en-US" i="0">
                          <a:latin typeface="Cambria Math" panose="02040503050406030204" pitchFamily="18" charset="0"/>
                        </a:rPr>
                        <m:t>∗</m:t>
                      </m:r>
                      <m:r>
                        <a:rPr lang="en-US" i="1">
                          <a:latin typeface="Cambria Math" panose="02040503050406030204" pitchFamily="18" charset="0"/>
                        </a:rPr>
                        <m:t>𝑠𝑒𝑛𝑠𝑖𝑡𝑖𝑣𝑖𝑡𝑦</m:t>
                      </m:r>
                      <m:r>
                        <a:rPr lang="en-US" i="0">
                          <a:latin typeface="Cambria Math" panose="02040503050406030204" pitchFamily="18" charset="0"/>
                        </a:rPr>
                        <m:t>+</m:t>
                      </m:r>
                      <m:d>
                        <m:dPr>
                          <m:ctrlPr>
                            <a:rPr lang="en-US" i="1">
                              <a:solidFill>
                                <a:srgbClr val="836967"/>
                              </a:solidFill>
                              <a:latin typeface="Cambria Math" panose="02040503050406030204" pitchFamily="18" charset="0"/>
                            </a:rPr>
                          </m:ctrlPr>
                        </m:dPr>
                        <m:e>
                          <m:r>
                            <a:rPr lang="en-US" i="0">
                              <a:latin typeface="Cambria Math" panose="02040503050406030204" pitchFamily="18" charset="0"/>
                            </a:rPr>
                            <m:t>1</m:t>
                          </m:r>
                          <m:r>
                            <a:rPr lang="en-US" i="0">
                              <a:latin typeface="Cambria Math" panose="02040503050406030204" pitchFamily="18" charset="0"/>
                            </a:rPr>
                            <m:t>−</m:t>
                          </m:r>
                          <m:r>
                            <a:rPr lang="en-US" i="1">
                              <a:latin typeface="Cambria Math" panose="02040503050406030204" pitchFamily="18" charset="0"/>
                            </a:rPr>
                            <m:t>𝑤</m:t>
                          </m:r>
                        </m:e>
                      </m:d>
                      <m:r>
                        <a:rPr lang="en-US" i="0">
                          <a:latin typeface="Cambria Math" panose="02040503050406030204" pitchFamily="18" charset="0"/>
                        </a:rPr>
                        <m:t>∗</m:t>
                      </m:r>
                      <m:r>
                        <a:rPr lang="en-US" i="1">
                          <a:latin typeface="Cambria Math" panose="02040503050406030204" pitchFamily="18" charset="0"/>
                        </a:rPr>
                        <m:t>𝑠𝑝𝑒𝑐𝑖𝑓𝑖𝑡𝑦</m:t>
                      </m:r>
                      <m:r>
                        <a:rPr lang="en-US" i="0">
                          <a:latin typeface="Cambria Math" panose="02040503050406030204" pitchFamily="18" charset="0"/>
                        </a:rPr>
                        <m:t> </m:t>
                      </m:r>
                    </m:oMath>
                  </m:oMathPara>
                </a14:m>
                <a:endParaRPr lang="en-US" dirty="0"/>
              </a:p>
            </p:txBody>
          </p:sp>
        </mc:Choice>
        <mc:Fallback xmlns="">
          <p:sp>
            <p:nvSpPr>
              <p:cNvPr id="74" name="TextBox 73">
                <a:extLst>
                  <a:ext uri="{FF2B5EF4-FFF2-40B4-BE49-F238E27FC236}">
                    <a16:creationId xmlns:a16="http://schemas.microsoft.com/office/drawing/2014/main" id="{C3FC5967-1264-4C02-B004-8DF742D2DA11}"/>
                  </a:ext>
                </a:extLst>
              </p:cNvPr>
              <p:cNvSpPr txBox="1">
                <a:spLocks noRot="1" noChangeAspect="1" noMove="1" noResize="1" noEditPoints="1" noAdjustHandles="1" noChangeArrowheads="1" noChangeShapeType="1" noTextEdit="1"/>
              </p:cNvSpPr>
              <p:nvPr/>
            </p:nvSpPr>
            <p:spPr>
              <a:xfrm>
                <a:off x="359674" y="2729325"/>
                <a:ext cx="4804140" cy="369332"/>
              </a:xfrm>
              <a:prstGeom prst="rect">
                <a:avLst/>
              </a:prstGeom>
              <a:blipFill>
                <a:blip r:embed="rId7"/>
                <a:stretch>
                  <a:fillRect b="-13333"/>
                </a:stretch>
              </a:blipFill>
            </p:spPr>
            <p:txBody>
              <a:bodyPr/>
              <a:lstStyle/>
              <a:p>
                <a:r>
                  <a:rPr lang="en-US">
                    <a:noFill/>
                  </a:rPr>
                  <a:t> </a:t>
                </a:r>
              </a:p>
            </p:txBody>
          </p:sp>
        </mc:Fallback>
      </mc:AlternateContent>
      <p:cxnSp>
        <p:nvCxnSpPr>
          <p:cNvPr id="49" name="Straight Connector 48">
            <a:extLst>
              <a:ext uri="{FF2B5EF4-FFF2-40B4-BE49-F238E27FC236}">
                <a16:creationId xmlns:a16="http://schemas.microsoft.com/office/drawing/2014/main" id="{A0520DF2-3339-4ECF-AE91-AAF02DB23D18}"/>
              </a:ext>
            </a:extLst>
          </p:cNvPr>
          <p:cNvCxnSpPr>
            <a:cxnSpLocks/>
          </p:cNvCxnSpPr>
          <p:nvPr/>
        </p:nvCxnSpPr>
        <p:spPr>
          <a:xfrm>
            <a:off x="5465647" y="1694894"/>
            <a:ext cx="0" cy="4812097"/>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231EC1E-FC37-4FF6-8099-7F53B26D181D}"/>
              </a:ext>
            </a:extLst>
          </p:cNvPr>
          <p:cNvSpPr txBox="1"/>
          <p:nvPr/>
        </p:nvSpPr>
        <p:spPr>
          <a:xfrm>
            <a:off x="1709683" y="1703173"/>
            <a:ext cx="2276585" cy="523220"/>
          </a:xfrm>
          <a:prstGeom prst="rect">
            <a:avLst/>
          </a:prstGeom>
          <a:solidFill>
            <a:schemeClr val="accent1">
              <a:lumMod val="60000"/>
              <a:lumOff val="40000"/>
            </a:schemeClr>
          </a:solidFill>
        </p:spPr>
        <p:txBody>
          <a:bodyPr wrap="none" rtlCol="0">
            <a:spAutoFit/>
          </a:bodyPr>
          <a:lstStyle/>
          <a:p>
            <a:r>
              <a:rPr lang="fa-IR" sz="2800" dirty="0"/>
              <a:t>معیارهای ارزیابی</a:t>
            </a:r>
            <a:endParaRPr lang="en-US" sz="2800" dirty="0"/>
          </a:p>
        </p:txBody>
      </p:sp>
      <p:sp>
        <p:nvSpPr>
          <p:cNvPr id="75" name="TextBox 74">
            <a:extLst>
              <a:ext uri="{FF2B5EF4-FFF2-40B4-BE49-F238E27FC236}">
                <a16:creationId xmlns:a16="http://schemas.microsoft.com/office/drawing/2014/main" id="{3AD13321-2852-4D80-A725-62DC92CD2FCE}"/>
              </a:ext>
            </a:extLst>
          </p:cNvPr>
          <p:cNvSpPr txBox="1"/>
          <p:nvPr/>
        </p:nvSpPr>
        <p:spPr>
          <a:xfrm>
            <a:off x="6242597" y="1697317"/>
            <a:ext cx="3015569" cy="523220"/>
          </a:xfrm>
          <a:prstGeom prst="rect">
            <a:avLst/>
          </a:prstGeom>
          <a:solidFill>
            <a:schemeClr val="accent1">
              <a:lumMod val="60000"/>
              <a:lumOff val="40000"/>
            </a:schemeClr>
          </a:solidFill>
        </p:spPr>
        <p:txBody>
          <a:bodyPr wrap="none" rtlCol="0">
            <a:spAutoFit/>
          </a:bodyPr>
          <a:lstStyle/>
          <a:p>
            <a:r>
              <a:rPr lang="fa-IR" sz="2800" dirty="0"/>
              <a:t>مدل های یادگیری ماشین</a:t>
            </a:r>
            <a:endParaRPr lang="en-US" sz="2800" dirty="0"/>
          </a:p>
        </p:txBody>
      </p:sp>
      <p:sp>
        <p:nvSpPr>
          <p:cNvPr id="77" name="TextBox 76">
            <a:extLst>
              <a:ext uri="{FF2B5EF4-FFF2-40B4-BE49-F238E27FC236}">
                <a16:creationId xmlns:a16="http://schemas.microsoft.com/office/drawing/2014/main" id="{4CE70316-FFFA-4B6F-B2AA-80FC630B0C1E}"/>
              </a:ext>
            </a:extLst>
          </p:cNvPr>
          <p:cNvSpPr txBox="1"/>
          <p:nvPr/>
        </p:nvSpPr>
        <p:spPr>
          <a:xfrm>
            <a:off x="7841635" y="2838367"/>
            <a:ext cx="1252947" cy="369332"/>
          </a:xfrm>
          <a:prstGeom prst="rect">
            <a:avLst/>
          </a:prstGeom>
          <a:solidFill>
            <a:schemeClr val="accent2">
              <a:lumMod val="60000"/>
              <a:lumOff val="40000"/>
            </a:schemeClr>
          </a:solidFill>
        </p:spPr>
        <p:txBody>
          <a:bodyPr wrap="square">
            <a:spAutoFit/>
          </a:bodyPr>
          <a:lstStyle/>
          <a:p>
            <a:r>
              <a:rPr lang="ar-BH" sz="1800" dirty="0">
                <a:effectLst/>
                <a:latin typeface="Times New Roman" panose="02020603050405020304" pitchFamily="18" charset="0"/>
                <a:ea typeface="Calibri" panose="020F0502020204030204" pitchFamily="34" charset="0"/>
                <a:cs typeface="B Nazanin" panose="00000400000000000000" pitchFamily="2" charset="-78"/>
              </a:rPr>
              <a:t>درخت تصمیم</a:t>
            </a:r>
            <a:endParaRPr lang="en-US" dirty="0"/>
          </a:p>
        </p:txBody>
      </p:sp>
      <p:sp>
        <p:nvSpPr>
          <p:cNvPr id="78" name="TextBox 77">
            <a:extLst>
              <a:ext uri="{FF2B5EF4-FFF2-40B4-BE49-F238E27FC236}">
                <a16:creationId xmlns:a16="http://schemas.microsoft.com/office/drawing/2014/main" id="{C78B5F70-5389-4492-A1D1-DC0F58D2A364}"/>
              </a:ext>
            </a:extLst>
          </p:cNvPr>
          <p:cNvSpPr txBox="1"/>
          <p:nvPr/>
        </p:nvSpPr>
        <p:spPr>
          <a:xfrm>
            <a:off x="7841636" y="3429000"/>
            <a:ext cx="1252947" cy="369332"/>
          </a:xfrm>
          <a:prstGeom prst="rect">
            <a:avLst/>
          </a:prstGeom>
          <a:solidFill>
            <a:schemeClr val="accent2">
              <a:lumMod val="60000"/>
              <a:lumOff val="40000"/>
            </a:schemeClr>
          </a:solidFill>
        </p:spPr>
        <p:txBody>
          <a:bodyPr wrap="square">
            <a:spAutoFit/>
          </a:bodyPr>
          <a:lstStyle/>
          <a:p>
            <a:r>
              <a:rPr lang="ar-BH" sz="1800" dirty="0">
                <a:effectLst/>
                <a:latin typeface="Times New Roman" panose="02020603050405020304" pitchFamily="18" charset="0"/>
                <a:ea typeface="Calibri" panose="020F0502020204030204" pitchFamily="34" charset="0"/>
                <a:cs typeface="B Nazanin" panose="00000400000000000000" pitchFamily="2" charset="-78"/>
              </a:rPr>
              <a:t>جنگل تصادفی</a:t>
            </a:r>
            <a:endParaRPr lang="en-US" dirty="0"/>
          </a:p>
        </p:txBody>
      </p:sp>
      <p:sp>
        <p:nvSpPr>
          <p:cNvPr id="79" name="TextBox 78">
            <a:extLst>
              <a:ext uri="{FF2B5EF4-FFF2-40B4-BE49-F238E27FC236}">
                <a16:creationId xmlns:a16="http://schemas.microsoft.com/office/drawing/2014/main" id="{19B3F29F-2F88-4F05-AA55-7E43993DAD49}"/>
              </a:ext>
            </a:extLst>
          </p:cNvPr>
          <p:cNvSpPr txBox="1"/>
          <p:nvPr/>
        </p:nvSpPr>
        <p:spPr>
          <a:xfrm>
            <a:off x="7521538" y="4083366"/>
            <a:ext cx="1588459" cy="369332"/>
          </a:xfrm>
          <a:prstGeom prst="rect">
            <a:avLst/>
          </a:prstGeom>
          <a:solidFill>
            <a:schemeClr val="accent2">
              <a:lumMod val="60000"/>
              <a:lumOff val="40000"/>
            </a:schemeClr>
          </a:solidFill>
        </p:spPr>
        <p:txBody>
          <a:bodyPr wrap="square">
            <a:spAutoFit/>
          </a:bodyPr>
          <a:lstStyle/>
          <a:p>
            <a:r>
              <a:rPr lang="ar-BH" sz="1800" dirty="0">
                <a:effectLst/>
                <a:latin typeface="Times New Roman" panose="02020603050405020304" pitchFamily="18" charset="0"/>
                <a:ea typeface="Calibri" panose="020F0502020204030204" pitchFamily="34" charset="0"/>
                <a:cs typeface="B Nazanin" panose="00000400000000000000" pitchFamily="2" charset="-78"/>
              </a:rPr>
              <a:t>پرسپترون چند لایه</a:t>
            </a:r>
            <a:endParaRPr lang="en-US" dirty="0"/>
          </a:p>
        </p:txBody>
      </p:sp>
      <p:sp>
        <p:nvSpPr>
          <p:cNvPr id="80" name="TextBox 79">
            <a:extLst>
              <a:ext uri="{FF2B5EF4-FFF2-40B4-BE49-F238E27FC236}">
                <a16:creationId xmlns:a16="http://schemas.microsoft.com/office/drawing/2014/main" id="{00A45243-158F-4621-AE38-030411AA3485}"/>
              </a:ext>
            </a:extLst>
          </p:cNvPr>
          <p:cNvSpPr txBox="1"/>
          <p:nvPr/>
        </p:nvSpPr>
        <p:spPr>
          <a:xfrm>
            <a:off x="6540026" y="5476396"/>
            <a:ext cx="2577278" cy="369332"/>
          </a:xfrm>
          <a:prstGeom prst="rect">
            <a:avLst/>
          </a:prstGeom>
          <a:solidFill>
            <a:schemeClr val="accent1">
              <a:lumMod val="60000"/>
              <a:lumOff val="40000"/>
            </a:schemeClr>
          </a:solidFill>
        </p:spPr>
        <p:txBody>
          <a:bodyPr wrap="square">
            <a:spAutoFit/>
          </a:bodyPr>
          <a:lstStyle/>
          <a:p>
            <a:pPr algn="r" rtl="1"/>
            <a:r>
              <a:rPr lang="fa-IR" sz="1800" dirty="0">
                <a:effectLst/>
                <a:latin typeface="Times New Roman" panose="02020603050405020304" pitchFamily="18" charset="0"/>
                <a:ea typeface="Calibri" panose="020F0502020204030204" pitchFamily="34" charset="0"/>
                <a:cs typeface="B Nazanin" panose="00000400000000000000" pitchFamily="2" charset="-78"/>
              </a:rPr>
              <a:t>شبکه عصبی بازگشتی </a:t>
            </a:r>
            <a:r>
              <a:rPr lang="en-US" sz="1800" dirty="0">
                <a:effectLst/>
                <a:latin typeface="Times New Roman" panose="02020603050405020304" pitchFamily="18" charset="0"/>
                <a:ea typeface="Calibri" panose="020F0502020204030204" pitchFamily="34" charset="0"/>
                <a:cs typeface="B Nazanin" panose="00000400000000000000" pitchFamily="2" charset="-78"/>
              </a:rPr>
              <a:t>LSTM</a:t>
            </a:r>
            <a:endParaRPr lang="en-US" dirty="0"/>
          </a:p>
        </p:txBody>
      </p:sp>
      <p:pic>
        <p:nvPicPr>
          <p:cNvPr id="50" name="Picture 49">
            <a:extLst>
              <a:ext uri="{FF2B5EF4-FFF2-40B4-BE49-F238E27FC236}">
                <a16:creationId xmlns:a16="http://schemas.microsoft.com/office/drawing/2014/main" id="{3BB5FD53-F947-4994-8884-06E97C854D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46685" y="3588621"/>
            <a:ext cx="2283398" cy="2238844"/>
          </a:xfrm>
          <a:prstGeom prst="rect">
            <a:avLst/>
          </a:prstGeom>
        </p:spPr>
      </p:pic>
    </p:spTree>
    <p:extLst>
      <p:ext uri="{BB962C8B-B14F-4D97-AF65-F5344CB8AC3E}">
        <p14:creationId xmlns:p14="http://schemas.microsoft.com/office/powerpoint/2010/main" val="2239556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0BA6A-0B6C-479E-B090-1BC629B76A5A}"/>
              </a:ext>
            </a:extLst>
          </p:cNvPr>
          <p:cNvPicPr>
            <a:picLocks noChangeAspect="1"/>
          </p:cNvPicPr>
          <p:nvPr/>
        </p:nvPicPr>
        <p:blipFill>
          <a:blip r:embed="rId2"/>
          <a:stretch>
            <a:fillRect/>
          </a:stretch>
        </p:blipFill>
        <p:spPr>
          <a:xfrm>
            <a:off x="1" y="0"/>
            <a:ext cx="12192000" cy="1333500"/>
          </a:xfrm>
          <a:prstGeom prst="rect">
            <a:avLst/>
          </a:prstGeom>
        </p:spPr>
      </p:pic>
      <p:sp>
        <p:nvSpPr>
          <p:cNvPr id="4" name="Rectangle 3">
            <a:extLst>
              <a:ext uri="{FF2B5EF4-FFF2-40B4-BE49-F238E27FC236}">
                <a16:creationId xmlns:a16="http://schemas.microsoft.com/office/drawing/2014/main" id="{615F8799-B1B1-4370-91DF-38A740D987B4}"/>
              </a:ext>
            </a:extLst>
          </p:cNvPr>
          <p:cNvSpPr/>
          <p:nvPr/>
        </p:nvSpPr>
        <p:spPr>
          <a:xfrm>
            <a:off x="10719875" y="1333500"/>
            <a:ext cx="1379845" cy="5524500"/>
          </a:xfrm>
          <a:prstGeom prst="rect">
            <a:avLst/>
          </a:prstGeom>
          <a:solidFill>
            <a:srgbClr val="3D485D"/>
          </a:solidFill>
          <a:ln>
            <a:noFill/>
          </a:ln>
        </p:spPr>
        <p:style>
          <a:lnRef idx="2">
            <a:schemeClr val="accent3"/>
          </a:lnRef>
          <a:fillRef idx="1001">
            <a:schemeClr val="dk2"/>
          </a:fillRef>
          <a:effectRef idx="0">
            <a:schemeClr val="accent3"/>
          </a:effectRef>
          <a:fontRef idx="minor">
            <a:schemeClr val="dk1"/>
          </a:fontRef>
        </p:style>
        <p:txBody>
          <a:bodyPr rtlCol="0" anchor="ctr"/>
          <a:lstStyle/>
          <a:p>
            <a:pPr algn="ctr"/>
            <a:endParaRPr lang="en-US"/>
          </a:p>
        </p:txBody>
      </p:sp>
      <p:grpSp>
        <p:nvGrpSpPr>
          <p:cNvPr id="5" name="Group 4">
            <a:extLst>
              <a:ext uri="{FF2B5EF4-FFF2-40B4-BE49-F238E27FC236}">
                <a16:creationId xmlns:a16="http://schemas.microsoft.com/office/drawing/2014/main" id="{D97E788C-E5D1-4B31-98EC-164B705942CE}"/>
              </a:ext>
            </a:extLst>
          </p:cNvPr>
          <p:cNvGrpSpPr/>
          <p:nvPr/>
        </p:nvGrpSpPr>
        <p:grpSpPr>
          <a:xfrm rot="5400000">
            <a:off x="10738076" y="603648"/>
            <a:ext cx="731520" cy="2209885"/>
            <a:chOff x="906464" y="1800225"/>
            <a:chExt cx="1441449" cy="2470149"/>
          </a:xfrm>
          <a:gradFill>
            <a:gsLst>
              <a:gs pos="50000">
                <a:srgbClr val="39AEB5"/>
              </a:gs>
              <a:gs pos="0">
                <a:srgbClr val="39AEB5"/>
              </a:gs>
              <a:gs pos="100000">
                <a:srgbClr val="39AEB5"/>
              </a:gs>
            </a:gsLst>
            <a:lin ang="5400000" scaled="1"/>
          </a:gradFill>
        </p:grpSpPr>
        <p:sp>
          <p:nvSpPr>
            <p:cNvPr id="6" name="Freeform 153">
              <a:extLst>
                <a:ext uri="{FF2B5EF4-FFF2-40B4-BE49-F238E27FC236}">
                  <a16:creationId xmlns:a16="http://schemas.microsoft.com/office/drawing/2014/main" id="{3E19FBD6-3376-456E-AB8E-776C8592C77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2">
              <a:extLst>
                <a:ext uri="{FF2B5EF4-FFF2-40B4-BE49-F238E27FC236}">
                  <a16:creationId xmlns:a16="http://schemas.microsoft.com/office/drawing/2014/main" id="{C2D5B9C1-15FF-4BD9-B905-0B7A06FDAF32}"/>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8" name="Freeform 156">
              <a:extLst>
                <a:ext uri="{FF2B5EF4-FFF2-40B4-BE49-F238E27FC236}">
                  <a16:creationId xmlns:a16="http://schemas.microsoft.com/office/drawing/2014/main" id="{EFF48BDD-CF5C-4D5D-A93E-B015DB0897C5}"/>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8">
              <a:extLst>
                <a:ext uri="{FF2B5EF4-FFF2-40B4-BE49-F238E27FC236}">
                  <a16:creationId xmlns:a16="http://schemas.microsoft.com/office/drawing/2014/main" id="{6A45FEC6-CA35-4034-A345-27BE5697E0CB}"/>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0" name="Freeform 159">
              <a:extLst>
                <a:ext uri="{FF2B5EF4-FFF2-40B4-BE49-F238E27FC236}">
                  <a16:creationId xmlns:a16="http://schemas.microsoft.com/office/drawing/2014/main" id="{DACD4867-5330-44B8-9FB4-D0F93227AD7E}"/>
                </a:ext>
              </a:extLst>
            </p:cNvPr>
            <p:cNvSpPr>
              <a:spLocks/>
            </p:cNvSpPr>
            <p:nvPr/>
          </p:nvSpPr>
          <p:spPr bwMode="auto">
            <a:xfrm>
              <a:off x="906464" y="1800227"/>
              <a:ext cx="1317624"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234247A9-B69B-4C3E-BFD8-7F1830848B2E}"/>
              </a:ext>
            </a:extLst>
          </p:cNvPr>
          <p:cNvGrpSpPr/>
          <p:nvPr/>
        </p:nvGrpSpPr>
        <p:grpSpPr>
          <a:xfrm rot="5400000">
            <a:off x="10736486" y="1344184"/>
            <a:ext cx="731520" cy="2209885"/>
            <a:chOff x="906463" y="1800225"/>
            <a:chExt cx="1441450" cy="2470149"/>
          </a:xfrm>
          <a:gradFill>
            <a:gsLst>
              <a:gs pos="100000">
                <a:srgbClr val="39A4AC"/>
              </a:gs>
              <a:gs pos="0">
                <a:srgbClr val="39A4AC"/>
              </a:gs>
              <a:gs pos="50000">
                <a:srgbClr val="39A4AC"/>
              </a:gs>
            </a:gsLst>
            <a:lin ang="5400000" scaled="1"/>
          </a:gradFill>
        </p:grpSpPr>
        <p:sp>
          <p:nvSpPr>
            <p:cNvPr id="12" name="Freeform 153">
              <a:extLst>
                <a:ext uri="{FF2B5EF4-FFF2-40B4-BE49-F238E27FC236}">
                  <a16:creationId xmlns:a16="http://schemas.microsoft.com/office/drawing/2014/main" id="{3E5C3084-92A1-4929-B6B9-11AABBCD116E}"/>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2">
              <a:extLst>
                <a:ext uri="{FF2B5EF4-FFF2-40B4-BE49-F238E27FC236}">
                  <a16:creationId xmlns:a16="http://schemas.microsoft.com/office/drawing/2014/main" id="{B5F2BFCE-6B40-4F71-B3B0-2D7D7A574099}"/>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14" name="Freeform 156">
              <a:extLst>
                <a:ext uri="{FF2B5EF4-FFF2-40B4-BE49-F238E27FC236}">
                  <a16:creationId xmlns:a16="http://schemas.microsoft.com/office/drawing/2014/main" id="{EBDC1D9B-1518-4A8E-9191-2806833094DE}"/>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8">
              <a:extLst>
                <a:ext uri="{FF2B5EF4-FFF2-40B4-BE49-F238E27FC236}">
                  <a16:creationId xmlns:a16="http://schemas.microsoft.com/office/drawing/2014/main" id="{3975E609-519E-43FA-9FCC-080C8B0829E2}"/>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6" name="Freeform 159">
              <a:extLst>
                <a:ext uri="{FF2B5EF4-FFF2-40B4-BE49-F238E27FC236}">
                  <a16:creationId xmlns:a16="http://schemas.microsoft.com/office/drawing/2014/main" id="{7F3DA082-CC6C-47EB-A8EB-B25E715A71E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89D518D0-BCAB-4C0B-ABA3-FB6A5FF4DE16}"/>
              </a:ext>
            </a:extLst>
          </p:cNvPr>
          <p:cNvGrpSpPr/>
          <p:nvPr/>
        </p:nvGrpSpPr>
        <p:grpSpPr>
          <a:xfrm rot="5400000">
            <a:off x="10730671" y="2134613"/>
            <a:ext cx="731520" cy="2209885"/>
            <a:chOff x="906463" y="1800225"/>
            <a:chExt cx="1441450" cy="2470149"/>
          </a:xfrm>
          <a:gradFill>
            <a:gsLst>
              <a:gs pos="0">
                <a:srgbClr val="39AEB5"/>
              </a:gs>
              <a:gs pos="50000">
                <a:srgbClr val="39AEB5"/>
              </a:gs>
              <a:gs pos="100000">
                <a:srgbClr val="39AEB5"/>
              </a:gs>
            </a:gsLst>
            <a:lin ang="5400000" scaled="1"/>
          </a:gradFill>
        </p:grpSpPr>
        <p:sp>
          <p:nvSpPr>
            <p:cNvPr id="18" name="Freeform 153">
              <a:extLst>
                <a:ext uri="{FF2B5EF4-FFF2-40B4-BE49-F238E27FC236}">
                  <a16:creationId xmlns:a16="http://schemas.microsoft.com/office/drawing/2014/main" id="{B9875218-E593-43BB-B049-3336639D3A6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2">
              <a:extLst>
                <a:ext uri="{FF2B5EF4-FFF2-40B4-BE49-F238E27FC236}">
                  <a16:creationId xmlns:a16="http://schemas.microsoft.com/office/drawing/2014/main" id="{2212A03D-B77C-46B5-B92B-1FC8CE016CBF}"/>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0" name="Freeform 156">
              <a:extLst>
                <a:ext uri="{FF2B5EF4-FFF2-40B4-BE49-F238E27FC236}">
                  <a16:creationId xmlns:a16="http://schemas.microsoft.com/office/drawing/2014/main" id="{02880C92-8118-4641-84E7-3B6B52EBF8F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58">
              <a:extLst>
                <a:ext uri="{FF2B5EF4-FFF2-40B4-BE49-F238E27FC236}">
                  <a16:creationId xmlns:a16="http://schemas.microsoft.com/office/drawing/2014/main" id="{5AFB77BF-75DB-4A84-B6A0-A3EC5174AA06}"/>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2" name="Freeform 159">
              <a:extLst>
                <a:ext uri="{FF2B5EF4-FFF2-40B4-BE49-F238E27FC236}">
                  <a16:creationId xmlns:a16="http://schemas.microsoft.com/office/drawing/2014/main" id="{8C2ECFF3-8F6A-4BED-BC68-310040348B46}"/>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CBBF5B03-9902-48B4-B8AD-CC21541E550C}"/>
              </a:ext>
            </a:extLst>
          </p:cNvPr>
          <p:cNvGrpSpPr/>
          <p:nvPr/>
        </p:nvGrpSpPr>
        <p:grpSpPr>
          <a:xfrm rot="5400000">
            <a:off x="10735949" y="2937330"/>
            <a:ext cx="731520" cy="2209885"/>
            <a:chOff x="906463" y="1800225"/>
            <a:chExt cx="1441450" cy="2470149"/>
          </a:xfrm>
          <a:gradFill>
            <a:gsLst>
              <a:gs pos="0">
                <a:schemeClr val="bg1"/>
              </a:gs>
              <a:gs pos="50000">
                <a:schemeClr val="bg2">
                  <a:lumMod val="50000"/>
                </a:schemeClr>
              </a:gs>
              <a:gs pos="100000">
                <a:schemeClr val="bg2">
                  <a:lumMod val="10000"/>
                </a:schemeClr>
              </a:gs>
            </a:gsLst>
            <a:lin ang="5400000" scaled="1"/>
          </a:gradFill>
        </p:grpSpPr>
        <p:sp>
          <p:nvSpPr>
            <p:cNvPr id="24" name="Freeform 153">
              <a:extLst>
                <a:ext uri="{FF2B5EF4-FFF2-40B4-BE49-F238E27FC236}">
                  <a16:creationId xmlns:a16="http://schemas.microsoft.com/office/drawing/2014/main" id="{CB12E5E2-A3C6-4DB4-9B51-45F792B83CB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2">
              <a:extLst>
                <a:ext uri="{FF2B5EF4-FFF2-40B4-BE49-F238E27FC236}">
                  <a16:creationId xmlns:a16="http://schemas.microsoft.com/office/drawing/2014/main" id="{27F34F1B-8934-4D24-A1D8-67FAF79F900B}"/>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6" name="Freeform 156">
              <a:extLst>
                <a:ext uri="{FF2B5EF4-FFF2-40B4-BE49-F238E27FC236}">
                  <a16:creationId xmlns:a16="http://schemas.microsoft.com/office/drawing/2014/main" id="{8BECDD37-F438-44C3-884B-859F836811C7}"/>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8">
              <a:extLst>
                <a:ext uri="{FF2B5EF4-FFF2-40B4-BE49-F238E27FC236}">
                  <a16:creationId xmlns:a16="http://schemas.microsoft.com/office/drawing/2014/main" id="{11A6409B-8F54-489D-BF58-3F2EDFF4E239}"/>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8" name="Freeform 159">
              <a:extLst>
                <a:ext uri="{FF2B5EF4-FFF2-40B4-BE49-F238E27FC236}">
                  <a16:creationId xmlns:a16="http://schemas.microsoft.com/office/drawing/2014/main" id="{D1AD4CBF-90AF-49C6-8B99-21009F46E0DC}"/>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0C1C3AA8-7716-4381-8D23-5B95073A2C92}"/>
              </a:ext>
            </a:extLst>
          </p:cNvPr>
          <p:cNvGrpSpPr/>
          <p:nvPr/>
        </p:nvGrpSpPr>
        <p:grpSpPr>
          <a:xfrm rot="5400000">
            <a:off x="10734360" y="3720664"/>
            <a:ext cx="731520" cy="2209885"/>
            <a:chOff x="906463" y="1800225"/>
            <a:chExt cx="1441450" cy="2470149"/>
          </a:xfrm>
          <a:gradFill>
            <a:gsLst>
              <a:gs pos="0">
                <a:srgbClr val="39AEB5"/>
              </a:gs>
              <a:gs pos="50000">
                <a:srgbClr val="39AEB5"/>
              </a:gs>
              <a:gs pos="100000">
                <a:srgbClr val="39AEB5"/>
              </a:gs>
            </a:gsLst>
            <a:lin ang="5400000" scaled="1"/>
          </a:gradFill>
        </p:grpSpPr>
        <p:sp>
          <p:nvSpPr>
            <p:cNvPr id="30" name="Freeform 153">
              <a:extLst>
                <a:ext uri="{FF2B5EF4-FFF2-40B4-BE49-F238E27FC236}">
                  <a16:creationId xmlns:a16="http://schemas.microsoft.com/office/drawing/2014/main" id="{DA5003B9-5C89-40AA-8101-DA9C1044BA2C}"/>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2">
              <a:extLst>
                <a:ext uri="{FF2B5EF4-FFF2-40B4-BE49-F238E27FC236}">
                  <a16:creationId xmlns:a16="http://schemas.microsoft.com/office/drawing/2014/main" id="{B7609A16-D1DB-4A93-AB5C-F28F5672F145}"/>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2" name="Freeform 156">
              <a:extLst>
                <a:ext uri="{FF2B5EF4-FFF2-40B4-BE49-F238E27FC236}">
                  <a16:creationId xmlns:a16="http://schemas.microsoft.com/office/drawing/2014/main" id="{25ED93B0-D275-4826-B405-A7000C29EA41}"/>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58">
              <a:extLst>
                <a:ext uri="{FF2B5EF4-FFF2-40B4-BE49-F238E27FC236}">
                  <a16:creationId xmlns:a16="http://schemas.microsoft.com/office/drawing/2014/main" id="{4E080D33-0AE2-4BA4-B176-FA265C8AC57F}"/>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4" name="Freeform 159">
              <a:extLst>
                <a:ext uri="{FF2B5EF4-FFF2-40B4-BE49-F238E27FC236}">
                  <a16:creationId xmlns:a16="http://schemas.microsoft.com/office/drawing/2014/main" id="{0402EC92-389C-4897-B036-AD243DA68C09}"/>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07B59115-3746-4554-AB1F-477B1F4F9D48}"/>
              </a:ext>
            </a:extLst>
          </p:cNvPr>
          <p:cNvGrpSpPr/>
          <p:nvPr/>
        </p:nvGrpSpPr>
        <p:grpSpPr>
          <a:xfrm rot="5400000">
            <a:off x="10732770" y="4557005"/>
            <a:ext cx="731520" cy="2209885"/>
            <a:chOff x="906463" y="1800225"/>
            <a:chExt cx="1441450" cy="2470149"/>
          </a:xfrm>
          <a:gradFill>
            <a:gsLst>
              <a:gs pos="0">
                <a:srgbClr val="39AEB5"/>
              </a:gs>
              <a:gs pos="50000">
                <a:srgbClr val="39AEB5"/>
              </a:gs>
              <a:gs pos="100000">
                <a:srgbClr val="39AEB5"/>
              </a:gs>
            </a:gsLst>
            <a:lin ang="5400000" scaled="1"/>
          </a:gradFill>
        </p:grpSpPr>
        <p:sp>
          <p:nvSpPr>
            <p:cNvPr id="36" name="Freeform 153">
              <a:extLst>
                <a:ext uri="{FF2B5EF4-FFF2-40B4-BE49-F238E27FC236}">
                  <a16:creationId xmlns:a16="http://schemas.microsoft.com/office/drawing/2014/main" id="{2700CEF1-BB30-4E1E-AD78-6A45F12DCDF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2">
              <a:extLst>
                <a:ext uri="{FF2B5EF4-FFF2-40B4-BE49-F238E27FC236}">
                  <a16:creationId xmlns:a16="http://schemas.microsoft.com/office/drawing/2014/main" id="{31F32380-E6E8-4E82-B293-40920BE50CFE}"/>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8" name="Freeform 156">
              <a:extLst>
                <a:ext uri="{FF2B5EF4-FFF2-40B4-BE49-F238E27FC236}">
                  <a16:creationId xmlns:a16="http://schemas.microsoft.com/office/drawing/2014/main" id="{5126D2C9-3273-4D37-976F-168E0A48730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58">
              <a:extLst>
                <a:ext uri="{FF2B5EF4-FFF2-40B4-BE49-F238E27FC236}">
                  <a16:creationId xmlns:a16="http://schemas.microsoft.com/office/drawing/2014/main" id="{3C87530B-F612-4952-910F-5C41D3416A3C}"/>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0" name="Freeform 159">
              <a:extLst>
                <a:ext uri="{FF2B5EF4-FFF2-40B4-BE49-F238E27FC236}">
                  <a16:creationId xmlns:a16="http://schemas.microsoft.com/office/drawing/2014/main" id="{8FF1B713-E597-4643-B4DB-0F22A2631C84}"/>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17AEDA47-8804-44D6-9F74-827204259E12}"/>
              </a:ext>
            </a:extLst>
          </p:cNvPr>
          <p:cNvGrpSpPr/>
          <p:nvPr/>
        </p:nvGrpSpPr>
        <p:grpSpPr>
          <a:xfrm rot="5400000">
            <a:off x="10735344" y="5373301"/>
            <a:ext cx="731520" cy="2209885"/>
            <a:chOff x="906463" y="1800225"/>
            <a:chExt cx="1441450" cy="2470149"/>
          </a:xfrm>
          <a:gradFill>
            <a:gsLst>
              <a:gs pos="0">
                <a:srgbClr val="39AEB5"/>
              </a:gs>
              <a:gs pos="50000">
                <a:srgbClr val="39AEB5"/>
              </a:gs>
              <a:gs pos="100000">
                <a:srgbClr val="39AEB5"/>
              </a:gs>
            </a:gsLst>
            <a:lin ang="5400000" scaled="1"/>
          </a:gradFill>
        </p:grpSpPr>
        <p:sp>
          <p:nvSpPr>
            <p:cNvPr id="42" name="Freeform 153">
              <a:extLst>
                <a:ext uri="{FF2B5EF4-FFF2-40B4-BE49-F238E27FC236}">
                  <a16:creationId xmlns:a16="http://schemas.microsoft.com/office/drawing/2014/main" id="{2225A750-BE81-48BA-988E-C9BEF49C16A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2">
              <a:extLst>
                <a:ext uri="{FF2B5EF4-FFF2-40B4-BE49-F238E27FC236}">
                  <a16:creationId xmlns:a16="http://schemas.microsoft.com/office/drawing/2014/main" id="{D932EA06-3A7D-49F2-A3F5-5967D043B46A}"/>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44" name="Freeform 156">
              <a:extLst>
                <a:ext uri="{FF2B5EF4-FFF2-40B4-BE49-F238E27FC236}">
                  <a16:creationId xmlns:a16="http://schemas.microsoft.com/office/drawing/2014/main" id="{DCCE2700-65CE-4808-97DF-BED4F4A49F12}"/>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58">
              <a:extLst>
                <a:ext uri="{FF2B5EF4-FFF2-40B4-BE49-F238E27FC236}">
                  <a16:creationId xmlns:a16="http://schemas.microsoft.com/office/drawing/2014/main" id="{B1AB9BA5-662B-4ABC-885F-CBF48F9606ED}"/>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6" name="Freeform 159">
              <a:extLst>
                <a:ext uri="{FF2B5EF4-FFF2-40B4-BE49-F238E27FC236}">
                  <a16:creationId xmlns:a16="http://schemas.microsoft.com/office/drawing/2014/main" id="{EED12348-D1AF-46F6-AD3B-03B3B7DB843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sp>
        <p:nvSpPr>
          <p:cNvPr id="47" name="Frame 46">
            <a:extLst>
              <a:ext uri="{FF2B5EF4-FFF2-40B4-BE49-F238E27FC236}">
                <a16:creationId xmlns:a16="http://schemas.microsoft.com/office/drawing/2014/main" id="{43F4B992-173B-4CF7-9ACF-68236642A3DA}"/>
              </a:ext>
            </a:extLst>
          </p:cNvPr>
          <p:cNvSpPr/>
          <p:nvPr/>
        </p:nvSpPr>
        <p:spPr>
          <a:xfrm>
            <a:off x="40625" y="1406771"/>
            <a:ext cx="9902301" cy="5385727"/>
          </a:xfrm>
          <a:prstGeom prst="frame">
            <a:avLst>
              <a:gd name="adj1" fmla="val 887"/>
            </a:avLst>
          </a:prstGeom>
          <a:solidFill>
            <a:srgbClr val="39AEB5"/>
          </a:solidFill>
          <a:ln>
            <a:solidFill>
              <a:srgbClr val="39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solidFill>
                <a:schemeClr val="tx1"/>
              </a:solidFill>
            </a:endParaRPr>
          </a:p>
        </p:txBody>
      </p:sp>
      <p:sp>
        <p:nvSpPr>
          <p:cNvPr id="48" name="TextBox 47">
            <a:extLst>
              <a:ext uri="{FF2B5EF4-FFF2-40B4-BE49-F238E27FC236}">
                <a16:creationId xmlns:a16="http://schemas.microsoft.com/office/drawing/2014/main" id="{774C85AC-F78C-4F69-8B5B-03AABECA2C33}"/>
              </a:ext>
            </a:extLst>
          </p:cNvPr>
          <p:cNvSpPr txBox="1"/>
          <p:nvPr/>
        </p:nvSpPr>
        <p:spPr>
          <a:xfrm>
            <a:off x="4990" y="1037437"/>
            <a:ext cx="246943" cy="369332"/>
          </a:xfrm>
          <a:prstGeom prst="rect">
            <a:avLst/>
          </a:prstGeom>
          <a:noFill/>
        </p:spPr>
        <p:txBody>
          <a:bodyPr wrap="square" rtlCol="0">
            <a:spAutoFit/>
          </a:bodyPr>
          <a:lstStyle/>
          <a:p>
            <a:r>
              <a:rPr lang="fa-IR"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p:txBody>
      </p:sp>
      <p:sp>
        <p:nvSpPr>
          <p:cNvPr id="57" name="Title 1">
            <a:extLst>
              <a:ext uri="{FF2B5EF4-FFF2-40B4-BE49-F238E27FC236}">
                <a16:creationId xmlns:a16="http://schemas.microsoft.com/office/drawing/2014/main" id="{F4E1C0DB-951D-4395-BFB8-59021A5E8C74}"/>
              </a:ext>
            </a:extLst>
          </p:cNvPr>
          <p:cNvSpPr txBox="1">
            <a:spLocks/>
          </p:cNvSpPr>
          <p:nvPr/>
        </p:nvSpPr>
        <p:spPr>
          <a:xfrm>
            <a:off x="5897217" y="298204"/>
            <a:ext cx="3532869"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just" rtl="1"/>
            <a:r>
              <a:rPr lang="fa-IR" sz="2400" dirty="0">
                <a:solidFill>
                  <a:schemeClr val="bg1"/>
                </a:solidFill>
                <a:cs typeface="B Nazanin" panose="00000400000000000000" pitchFamily="2" charset="-78"/>
              </a:rPr>
              <a:t>پیشینه پژوهش</a:t>
            </a:r>
            <a:endParaRPr lang="en-US" sz="2400" b="0" dirty="0">
              <a:solidFill>
                <a:schemeClr val="bg1"/>
              </a:solidFill>
              <a:cs typeface="B Nazanin" panose="00000400000000000000" pitchFamily="2" charset="-78"/>
            </a:endParaRPr>
          </a:p>
        </p:txBody>
      </p:sp>
      <p:sp>
        <p:nvSpPr>
          <p:cNvPr id="58" name="Title 1">
            <a:extLst>
              <a:ext uri="{FF2B5EF4-FFF2-40B4-BE49-F238E27FC236}">
                <a16:creationId xmlns:a16="http://schemas.microsoft.com/office/drawing/2014/main" id="{9C2E580E-97AA-4BBD-A04C-F6EA93A8D4CC}"/>
              </a:ext>
            </a:extLst>
          </p:cNvPr>
          <p:cNvSpPr txBox="1">
            <a:spLocks/>
          </p:cNvSpPr>
          <p:nvPr/>
        </p:nvSpPr>
        <p:spPr>
          <a:xfrm>
            <a:off x="10706433" y="1319140"/>
            <a:ext cx="1263996"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dirty="0">
                <a:solidFill>
                  <a:schemeClr val="bg1"/>
                </a:solidFill>
                <a:cs typeface="B Nazanin" panose="00000400000000000000" pitchFamily="2" charset="-78"/>
              </a:rPr>
              <a:t>چکیده</a:t>
            </a:r>
            <a:endParaRPr lang="en-US" sz="3600" b="0" dirty="0">
              <a:solidFill>
                <a:schemeClr val="bg1"/>
              </a:solidFill>
              <a:cs typeface="B Nazanin" panose="00000400000000000000" pitchFamily="2" charset="-78"/>
            </a:endParaRPr>
          </a:p>
        </p:txBody>
      </p:sp>
      <p:sp>
        <p:nvSpPr>
          <p:cNvPr id="59" name="Title 1">
            <a:extLst>
              <a:ext uri="{FF2B5EF4-FFF2-40B4-BE49-F238E27FC236}">
                <a16:creationId xmlns:a16="http://schemas.microsoft.com/office/drawing/2014/main" id="{5C12AEDE-63C9-454C-8B4E-D23852853D2F}"/>
              </a:ext>
            </a:extLst>
          </p:cNvPr>
          <p:cNvSpPr txBox="1">
            <a:spLocks/>
          </p:cNvSpPr>
          <p:nvPr/>
        </p:nvSpPr>
        <p:spPr>
          <a:xfrm>
            <a:off x="10493445" y="2084242"/>
            <a:ext cx="1499761"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b="0" dirty="0">
                <a:solidFill>
                  <a:schemeClr val="bg1"/>
                </a:solidFill>
                <a:cs typeface="B Nazanin" panose="00000400000000000000" pitchFamily="2" charset="-78"/>
              </a:rPr>
              <a:t>بیان مسأله</a:t>
            </a:r>
            <a:endParaRPr lang="en-US" sz="3600" b="0" dirty="0">
              <a:solidFill>
                <a:schemeClr val="bg1"/>
              </a:solidFill>
              <a:cs typeface="B Nazanin" panose="00000400000000000000" pitchFamily="2" charset="-78"/>
            </a:endParaRPr>
          </a:p>
        </p:txBody>
      </p:sp>
      <p:sp>
        <p:nvSpPr>
          <p:cNvPr id="60" name="Title 1">
            <a:extLst>
              <a:ext uri="{FF2B5EF4-FFF2-40B4-BE49-F238E27FC236}">
                <a16:creationId xmlns:a16="http://schemas.microsoft.com/office/drawing/2014/main" id="{4E8DF47D-5E9C-4BE3-AC5B-67E199DE3ACE}"/>
              </a:ext>
            </a:extLst>
          </p:cNvPr>
          <p:cNvSpPr txBox="1">
            <a:spLocks/>
          </p:cNvSpPr>
          <p:nvPr/>
        </p:nvSpPr>
        <p:spPr>
          <a:xfrm>
            <a:off x="10321708" y="2813525"/>
            <a:ext cx="1720275"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تعاریف و مفاهیم</a:t>
            </a:r>
            <a:endParaRPr lang="en-US" sz="2400" b="0" dirty="0">
              <a:solidFill>
                <a:schemeClr val="bg1"/>
              </a:solidFill>
              <a:cs typeface="B Nazanin" panose="00000400000000000000" pitchFamily="2" charset="-78"/>
            </a:endParaRPr>
          </a:p>
        </p:txBody>
      </p:sp>
      <p:sp>
        <p:nvSpPr>
          <p:cNvPr id="61" name="Title 1">
            <a:extLst>
              <a:ext uri="{FF2B5EF4-FFF2-40B4-BE49-F238E27FC236}">
                <a16:creationId xmlns:a16="http://schemas.microsoft.com/office/drawing/2014/main" id="{103BCA39-8954-40D2-BA6C-9A9796E6040F}"/>
              </a:ext>
            </a:extLst>
          </p:cNvPr>
          <p:cNvSpPr txBox="1">
            <a:spLocks/>
          </p:cNvSpPr>
          <p:nvPr/>
        </p:nvSpPr>
        <p:spPr>
          <a:xfrm>
            <a:off x="10296567" y="3635453"/>
            <a:ext cx="1808293"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tx1"/>
                </a:solidFill>
                <a:cs typeface="B Nazanin" panose="00000400000000000000" pitchFamily="2" charset="-78"/>
              </a:rPr>
              <a:t>پیشینه پژوهش</a:t>
            </a:r>
            <a:endParaRPr lang="en-US" sz="2400" b="0" dirty="0">
              <a:solidFill>
                <a:schemeClr val="tx1"/>
              </a:solidFill>
              <a:cs typeface="B Nazanin" panose="00000400000000000000" pitchFamily="2" charset="-78"/>
            </a:endParaRPr>
          </a:p>
        </p:txBody>
      </p:sp>
      <p:sp>
        <p:nvSpPr>
          <p:cNvPr id="62" name="Title 1">
            <a:extLst>
              <a:ext uri="{FF2B5EF4-FFF2-40B4-BE49-F238E27FC236}">
                <a16:creationId xmlns:a16="http://schemas.microsoft.com/office/drawing/2014/main" id="{BE19AA55-5DD5-4451-8CFC-59F2F3283AA4}"/>
              </a:ext>
            </a:extLst>
          </p:cNvPr>
          <p:cNvSpPr txBox="1">
            <a:spLocks/>
          </p:cNvSpPr>
          <p:nvPr/>
        </p:nvSpPr>
        <p:spPr>
          <a:xfrm>
            <a:off x="10128008" y="4378769"/>
            <a:ext cx="2072352"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رویکرد پیشنهادی</a:t>
            </a:r>
            <a:endParaRPr lang="en-US" sz="2400" b="0" dirty="0">
              <a:solidFill>
                <a:schemeClr val="bg1"/>
              </a:solidFill>
              <a:cs typeface="B Nazanin" panose="00000400000000000000" pitchFamily="2" charset="-78"/>
            </a:endParaRPr>
          </a:p>
        </p:txBody>
      </p:sp>
      <p:sp>
        <p:nvSpPr>
          <p:cNvPr id="63" name="Title 1">
            <a:extLst>
              <a:ext uri="{FF2B5EF4-FFF2-40B4-BE49-F238E27FC236}">
                <a16:creationId xmlns:a16="http://schemas.microsoft.com/office/drawing/2014/main" id="{06DDC638-AE98-4653-9CD7-D7D75404254B}"/>
              </a:ext>
            </a:extLst>
          </p:cNvPr>
          <p:cNvSpPr txBox="1">
            <a:spLocks/>
          </p:cNvSpPr>
          <p:nvPr/>
        </p:nvSpPr>
        <p:spPr>
          <a:xfrm>
            <a:off x="10409765" y="5265262"/>
            <a:ext cx="1673159"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تجزیه و تحلیل</a:t>
            </a:r>
            <a:endParaRPr lang="en-US" sz="2400" b="0" dirty="0">
              <a:solidFill>
                <a:schemeClr val="bg1"/>
              </a:solidFill>
              <a:cs typeface="B Nazanin" panose="00000400000000000000" pitchFamily="2" charset="-78"/>
            </a:endParaRPr>
          </a:p>
        </p:txBody>
      </p:sp>
      <p:sp>
        <p:nvSpPr>
          <p:cNvPr id="64" name="Title 1">
            <a:extLst>
              <a:ext uri="{FF2B5EF4-FFF2-40B4-BE49-F238E27FC236}">
                <a16:creationId xmlns:a16="http://schemas.microsoft.com/office/drawing/2014/main" id="{CAF595E1-2537-4D0A-87D4-C7A42555AC6C}"/>
              </a:ext>
            </a:extLst>
          </p:cNvPr>
          <p:cNvSpPr txBox="1">
            <a:spLocks/>
          </p:cNvSpPr>
          <p:nvPr/>
        </p:nvSpPr>
        <p:spPr>
          <a:xfrm>
            <a:off x="10116208" y="6047883"/>
            <a:ext cx="2070903"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نتایج و پیشنهادات</a:t>
            </a:r>
            <a:endParaRPr lang="en-US" sz="2400" b="0" dirty="0">
              <a:solidFill>
                <a:schemeClr val="bg1"/>
              </a:solidFill>
              <a:cs typeface="B Nazanin" panose="00000400000000000000" pitchFamily="2" charset="-78"/>
            </a:endParaRPr>
          </a:p>
        </p:txBody>
      </p:sp>
      <p:graphicFrame>
        <p:nvGraphicFramePr>
          <p:cNvPr id="2" name="Table 48">
            <a:extLst>
              <a:ext uri="{FF2B5EF4-FFF2-40B4-BE49-F238E27FC236}">
                <a16:creationId xmlns:a16="http://schemas.microsoft.com/office/drawing/2014/main" id="{90AD7ED0-4C0C-413F-8EB3-2E3851463A45}"/>
              </a:ext>
            </a:extLst>
          </p:cNvPr>
          <p:cNvGraphicFramePr>
            <a:graphicFrameLocks noGrp="1"/>
          </p:cNvGraphicFramePr>
          <p:nvPr>
            <p:extLst>
              <p:ext uri="{D42A27DB-BD31-4B8C-83A1-F6EECF244321}">
                <p14:modId xmlns:p14="http://schemas.microsoft.com/office/powerpoint/2010/main" val="246557537"/>
              </p:ext>
            </p:extLst>
          </p:nvPr>
        </p:nvGraphicFramePr>
        <p:xfrm>
          <a:off x="343066" y="1675075"/>
          <a:ext cx="9382395" cy="4599312"/>
        </p:xfrm>
        <a:graphic>
          <a:graphicData uri="http://schemas.openxmlformats.org/drawingml/2006/table">
            <a:tbl>
              <a:tblPr firstRow="1" bandRow="1">
                <a:tableStyleId>{5C22544A-7EE6-4342-B048-85BDC9FD1C3A}</a:tableStyleId>
              </a:tblPr>
              <a:tblGrid>
                <a:gridCol w="1436000">
                  <a:extLst>
                    <a:ext uri="{9D8B030D-6E8A-4147-A177-3AD203B41FA5}">
                      <a16:colId xmlns:a16="http://schemas.microsoft.com/office/drawing/2014/main" val="56298655"/>
                    </a:ext>
                  </a:extLst>
                </a:gridCol>
                <a:gridCol w="1097417">
                  <a:extLst>
                    <a:ext uri="{9D8B030D-6E8A-4147-A177-3AD203B41FA5}">
                      <a16:colId xmlns:a16="http://schemas.microsoft.com/office/drawing/2014/main" val="3247636227"/>
                    </a:ext>
                  </a:extLst>
                </a:gridCol>
                <a:gridCol w="1086678">
                  <a:extLst>
                    <a:ext uri="{9D8B030D-6E8A-4147-A177-3AD203B41FA5}">
                      <a16:colId xmlns:a16="http://schemas.microsoft.com/office/drawing/2014/main" val="998161412"/>
                    </a:ext>
                  </a:extLst>
                </a:gridCol>
                <a:gridCol w="1285461">
                  <a:extLst>
                    <a:ext uri="{9D8B030D-6E8A-4147-A177-3AD203B41FA5}">
                      <a16:colId xmlns:a16="http://schemas.microsoft.com/office/drawing/2014/main" val="3611462886"/>
                    </a:ext>
                  </a:extLst>
                </a:gridCol>
                <a:gridCol w="3297398">
                  <a:extLst>
                    <a:ext uri="{9D8B030D-6E8A-4147-A177-3AD203B41FA5}">
                      <a16:colId xmlns:a16="http://schemas.microsoft.com/office/drawing/2014/main" val="1638768167"/>
                    </a:ext>
                  </a:extLst>
                </a:gridCol>
                <a:gridCol w="1179441">
                  <a:extLst>
                    <a:ext uri="{9D8B030D-6E8A-4147-A177-3AD203B41FA5}">
                      <a16:colId xmlns:a16="http://schemas.microsoft.com/office/drawing/2014/main" val="296826893"/>
                    </a:ext>
                  </a:extLst>
                </a:gridCol>
              </a:tblGrid>
              <a:tr h="708076">
                <a:tc>
                  <a:txBody>
                    <a:bodyPr/>
                    <a:lstStyle/>
                    <a:p>
                      <a:pPr algn="ctr" rtl="1"/>
                      <a:r>
                        <a:rPr lang="fa-IR" sz="1300" b="1" dirty="0">
                          <a:solidFill>
                            <a:srgbClr val="FFFF00"/>
                          </a:solidFill>
                          <a:cs typeface="B Nazanin" panose="00000400000000000000" pitchFamily="2" charset="-78"/>
                        </a:rPr>
                        <a:t>پایگاه داده استفاده شده</a:t>
                      </a:r>
                      <a:endParaRPr lang="en-US" sz="1300" b="1" dirty="0">
                        <a:solidFill>
                          <a:srgbClr val="FFFF00"/>
                        </a:solidFill>
                        <a:cs typeface="B Nazanin" panose="00000400000000000000" pitchFamily="2" charset="-78"/>
                      </a:endParaRPr>
                    </a:p>
                  </a:txBody>
                  <a:tcPr/>
                </a:tc>
                <a:tc>
                  <a:txBody>
                    <a:bodyPr/>
                    <a:lstStyle/>
                    <a:p>
                      <a:pPr algn="ctr" rtl="1"/>
                      <a:r>
                        <a:rPr lang="fa-IR" sz="1300" b="1" dirty="0">
                          <a:solidFill>
                            <a:srgbClr val="FFFF00"/>
                          </a:solidFill>
                          <a:cs typeface="B Nazanin" panose="00000400000000000000" pitchFamily="2" charset="-78"/>
                        </a:rPr>
                        <a:t>تعریف سپسیس استفاده شده</a:t>
                      </a:r>
                      <a:endParaRPr lang="en-US" sz="1300" b="1" dirty="0">
                        <a:solidFill>
                          <a:srgbClr val="FFFF00"/>
                        </a:solidFill>
                        <a:cs typeface="B Nazanin" panose="00000400000000000000" pitchFamily="2" charset="-78"/>
                      </a:endParaRPr>
                    </a:p>
                  </a:txBody>
                  <a:tcPr/>
                </a:tc>
                <a:tc>
                  <a:txBody>
                    <a:bodyPr/>
                    <a:lstStyle/>
                    <a:p>
                      <a:pPr algn="ctr" rtl="1"/>
                      <a:r>
                        <a:rPr lang="fa-IR" sz="1300" b="1" dirty="0">
                          <a:solidFill>
                            <a:srgbClr val="FFFF00"/>
                          </a:solidFill>
                          <a:cs typeface="B Nazanin" panose="00000400000000000000" pitchFamily="2" charset="-78"/>
                        </a:rPr>
                        <a:t>بازه زمانی</a:t>
                      </a:r>
                    </a:p>
                    <a:p>
                      <a:pPr algn="ctr" rtl="1"/>
                      <a:r>
                        <a:rPr lang="fa-IR" sz="1300" b="1" dirty="0">
                          <a:solidFill>
                            <a:srgbClr val="FFFF00"/>
                          </a:solidFill>
                          <a:cs typeface="B Nazanin" panose="00000400000000000000" pitchFamily="2" charset="-78"/>
                        </a:rPr>
                        <a:t> پیش بینی</a:t>
                      </a:r>
                      <a:endParaRPr lang="en-US" sz="1300" b="1" dirty="0">
                        <a:solidFill>
                          <a:srgbClr val="FFFF00"/>
                        </a:solidFill>
                        <a:cs typeface="B Nazanin" panose="00000400000000000000" pitchFamily="2" charset="-78"/>
                      </a:endParaRPr>
                    </a:p>
                  </a:txBody>
                  <a:tcPr/>
                </a:tc>
                <a:tc>
                  <a:txBody>
                    <a:bodyPr/>
                    <a:lstStyle/>
                    <a:p>
                      <a:pPr algn="ctr" rtl="1"/>
                      <a:r>
                        <a:rPr lang="fa-IR" sz="1300" b="1" dirty="0">
                          <a:solidFill>
                            <a:srgbClr val="FFFF00"/>
                          </a:solidFill>
                          <a:cs typeface="B Nazanin" panose="00000400000000000000" pitchFamily="2" charset="-78"/>
                        </a:rPr>
                        <a:t>معیار ارزیابی </a:t>
                      </a:r>
                      <a:endParaRPr lang="en-US" sz="1300" b="1" dirty="0">
                        <a:solidFill>
                          <a:srgbClr val="FFFF00"/>
                        </a:solidFill>
                        <a:cs typeface="B Nazanin" panose="00000400000000000000" pitchFamily="2" charset="-78"/>
                      </a:endParaRPr>
                    </a:p>
                  </a:txBody>
                  <a:tcPr/>
                </a:tc>
                <a:tc>
                  <a:txBody>
                    <a:bodyPr/>
                    <a:lstStyle/>
                    <a:p>
                      <a:pPr algn="ctr" rtl="1"/>
                      <a:r>
                        <a:rPr lang="fa-IR" sz="1300" b="1" dirty="0">
                          <a:solidFill>
                            <a:srgbClr val="FFFF00"/>
                          </a:solidFill>
                          <a:cs typeface="B Nazanin" panose="00000400000000000000" pitchFamily="2" charset="-78"/>
                        </a:rPr>
                        <a:t>الگوریتم</a:t>
                      </a:r>
                    </a:p>
                    <a:p>
                      <a:pPr algn="ctr" rtl="1"/>
                      <a:r>
                        <a:rPr lang="fa-IR" sz="1300" b="1" dirty="0">
                          <a:solidFill>
                            <a:srgbClr val="FFFF00"/>
                          </a:solidFill>
                          <a:cs typeface="B Nazanin" panose="00000400000000000000" pitchFamily="2" charset="-78"/>
                        </a:rPr>
                        <a:t> پیاده سازی شده </a:t>
                      </a:r>
                      <a:endParaRPr lang="en-US" sz="1300" b="1" dirty="0">
                        <a:solidFill>
                          <a:srgbClr val="FFFF00"/>
                        </a:solidFill>
                        <a:cs typeface="B Nazanin" panose="00000400000000000000" pitchFamily="2" charset="-78"/>
                      </a:endParaRPr>
                    </a:p>
                  </a:txBody>
                  <a:tcPr/>
                </a:tc>
                <a:tc>
                  <a:txBody>
                    <a:bodyPr/>
                    <a:lstStyle/>
                    <a:p>
                      <a:pPr algn="ctr" rtl="1"/>
                      <a:r>
                        <a:rPr lang="fa-IR" sz="1300" b="1" dirty="0">
                          <a:solidFill>
                            <a:srgbClr val="FFFF00"/>
                          </a:solidFill>
                          <a:cs typeface="B Nazanin" panose="00000400000000000000" pitchFamily="2" charset="-78"/>
                        </a:rPr>
                        <a:t>نام نویسندگان</a:t>
                      </a:r>
                      <a:endParaRPr lang="en-US" sz="1300" b="1" dirty="0">
                        <a:solidFill>
                          <a:srgbClr val="FFFF00"/>
                        </a:solidFill>
                        <a:cs typeface="B Nazanin" panose="00000400000000000000" pitchFamily="2" charset="-78"/>
                      </a:endParaRPr>
                    </a:p>
                  </a:txBody>
                  <a:tcPr/>
                </a:tc>
                <a:extLst>
                  <a:ext uri="{0D108BD9-81ED-4DB2-BD59-A6C34878D82A}">
                    <a16:rowId xmlns:a16="http://schemas.microsoft.com/office/drawing/2014/main" val="2003725686"/>
                  </a:ext>
                </a:extLst>
              </a:tr>
              <a:tr h="619738">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300" b="1" dirty="0">
                          <a:cs typeface="B Nazanin" panose="00000400000000000000" pitchFamily="2" charset="-78"/>
                        </a:rPr>
                        <a:t>MIMIC III</a:t>
                      </a:r>
                    </a:p>
                    <a:p>
                      <a:pPr algn="ctr" rtl="1"/>
                      <a:endParaRPr lang="en-US" sz="1300" b="1" dirty="0">
                        <a:cs typeface="B Nazanin" panose="00000400000000000000" pitchFamily="2" charset="-78"/>
                      </a:endParaRPr>
                    </a:p>
                  </a:txBody>
                  <a:tcPr/>
                </a:tc>
                <a:tc>
                  <a:txBody>
                    <a:bodyPr/>
                    <a:lstStyle/>
                    <a:p>
                      <a:pPr algn="ctr" rtl="1"/>
                      <a:r>
                        <a:rPr lang="en-US" sz="1300" b="1" dirty="0">
                          <a:cs typeface="B Nazanin" panose="00000400000000000000" pitchFamily="2" charset="-78"/>
                        </a:rPr>
                        <a:t>Sepsis II</a:t>
                      </a:r>
                    </a:p>
                  </a:txBody>
                  <a:tcPr/>
                </a:tc>
                <a:tc>
                  <a:txBody>
                    <a:bodyPr/>
                    <a:lstStyle/>
                    <a:p>
                      <a:pPr algn="ctr" rtl="1"/>
                      <a:r>
                        <a:rPr lang="fa-IR" sz="1300" b="1" dirty="0">
                          <a:cs typeface="B Nazanin" panose="00000400000000000000" pitchFamily="2" charset="-78"/>
                        </a:rPr>
                        <a:t>3 و 6 و 12</a:t>
                      </a:r>
                      <a:endParaRPr lang="en-US" sz="1300" b="1" dirty="0">
                        <a:cs typeface="B Nazanin" panose="00000400000000000000" pitchFamily="2" charset="-78"/>
                      </a:endParaRPr>
                    </a:p>
                  </a:txBody>
                  <a:tcPr/>
                </a:tc>
                <a:tc>
                  <a:txBody>
                    <a:bodyPr/>
                    <a:lstStyle/>
                    <a:p>
                      <a:pPr algn="ctr" rtl="1"/>
                      <a:r>
                        <a:rPr lang="en-US" sz="1300" b="1" dirty="0">
                          <a:cs typeface="B Nazanin" panose="00000400000000000000" pitchFamily="2" charset="-78"/>
                        </a:rPr>
                        <a:t>AUROC=</a:t>
                      </a:r>
                    </a:p>
                    <a:p>
                      <a:pPr algn="ctr" rtl="1"/>
                      <a:r>
                        <a:rPr lang="en-US" sz="1300" b="1" dirty="0">
                          <a:cs typeface="B Nazanin" panose="00000400000000000000" pitchFamily="2" charset="-78"/>
                        </a:rPr>
                        <a:t>81%</a:t>
                      </a:r>
                    </a:p>
                    <a:p>
                      <a:pPr algn="ctr" rtl="1"/>
                      <a:r>
                        <a:rPr lang="fa-IR" sz="1300" b="1" dirty="0">
                          <a:cs typeface="B Nazanin" panose="00000400000000000000" pitchFamily="2" charset="-78"/>
                        </a:rPr>
                        <a:t>حساسیت= 90%</a:t>
                      </a:r>
                    </a:p>
                    <a:p>
                      <a:pPr algn="ctr" rtl="1"/>
                      <a:r>
                        <a:rPr lang="fa-IR" sz="1300" b="1" dirty="0">
                          <a:cs typeface="B Nazanin" panose="00000400000000000000" pitchFamily="2" charset="-78"/>
                        </a:rPr>
                        <a:t>تشخیص پذیری =47%</a:t>
                      </a:r>
                      <a:endParaRPr lang="en-US" sz="1300" b="1" dirty="0">
                        <a:cs typeface="B Nazanin" panose="00000400000000000000" pitchFamily="2" charset="-78"/>
                      </a:endParaRPr>
                    </a:p>
                  </a:txBody>
                  <a:tcPr/>
                </a:tc>
                <a:tc>
                  <a:txBody>
                    <a:bodyPr/>
                    <a:lstStyle/>
                    <a:p>
                      <a:pPr algn="ctr" rtl="1"/>
                      <a:r>
                        <a:rPr lang="fa-IR" sz="1300" b="1" dirty="0">
                          <a:cs typeface="B Nazanin" panose="00000400000000000000" pitchFamily="2" charset="-78"/>
                        </a:rPr>
                        <a:t>شبکه عصبی بازگشتی </a:t>
                      </a:r>
                      <a:r>
                        <a:rPr lang="en-US" sz="1300" b="1" dirty="0">
                          <a:cs typeface="B Nazanin" panose="00000400000000000000" pitchFamily="2" charset="-78"/>
                        </a:rPr>
                        <a:t>LSTM</a:t>
                      </a:r>
                      <a:r>
                        <a:rPr lang="fa-IR" sz="1300" b="1" dirty="0">
                          <a:cs typeface="B Nazanin" panose="00000400000000000000" pitchFamily="2" charset="-78"/>
                        </a:rPr>
                        <a:t> را با الگوریتم </a:t>
                      </a:r>
                      <a:r>
                        <a:rPr lang="en-US" sz="1300" b="1" dirty="0">
                          <a:cs typeface="B Nazanin" panose="00000400000000000000" pitchFamily="2" charset="-78"/>
                        </a:rPr>
                        <a:t>insight</a:t>
                      </a:r>
                      <a:r>
                        <a:rPr lang="fa-IR" sz="1300" b="1" dirty="0">
                          <a:cs typeface="B Nazanin" panose="00000400000000000000" pitchFamily="2" charset="-78"/>
                        </a:rPr>
                        <a:t> مقایسه کرده اند. برتری الگوریتم پیاده سازی شده این است که به گذشته بیمار نگاه می کند. آنها به این نتیجه رسیدند که با افزایش بازه زمانی پیش بینی عملکرد هر دو مدل کاهش می یابد</a:t>
                      </a:r>
                      <a:endParaRPr lang="en-US" sz="1300" b="1" dirty="0">
                        <a:cs typeface="B Nazanin" panose="00000400000000000000" pitchFamily="2" charset="-78"/>
                      </a:endParaRPr>
                    </a:p>
                  </a:txBody>
                  <a:tcPr/>
                </a:tc>
                <a:tc>
                  <a:txBody>
                    <a:bodyPr/>
                    <a:lstStyle/>
                    <a:p>
                      <a:pPr algn="ctr" rtl="1"/>
                      <a:r>
                        <a:rPr lang="fa-IR" sz="1300" b="1" dirty="0">
                          <a:cs typeface="B Nazanin" panose="00000400000000000000" pitchFamily="2" charset="-78"/>
                        </a:rPr>
                        <a:t>اسچرپ و همکاران</a:t>
                      </a:r>
                      <a:endParaRPr lang="en-US" sz="1300" b="1" dirty="0">
                        <a:cs typeface="B Nazanin" panose="00000400000000000000" pitchFamily="2" charset="-78"/>
                      </a:endParaRPr>
                    </a:p>
                  </a:txBody>
                  <a:tcPr/>
                </a:tc>
                <a:extLst>
                  <a:ext uri="{0D108BD9-81ED-4DB2-BD59-A6C34878D82A}">
                    <a16:rowId xmlns:a16="http://schemas.microsoft.com/office/drawing/2014/main" val="43562547"/>
                  </a:ext>
                </a:extLst>
              </a:tr>
              <a:tr h="619738">
                <a:tc>
                  <a:txBody>
                    <a:bodyPr/>
                    <a:lstStyle/>
                    <a:p>
                      <a:pPr algn="ctr" rtl="1"/>
                      <a:r>
                        <a:rPr lang="en-US" sz="1300" b="1" dirty="0">
                          <a:cs typeface="B Nazanin" panose="00000400000000000000" pitchFamily="2" charset="-78"/>
                        </a:rPr>
                        <a:t>MIMIC III</a:t>
                      </a:r>
                    </a:p>
                  </a:txBody>
                  <a:tcPr/>
                </a:tc>
                <a:tc>
                  <a:txBody>
                    <a:bodyPr/>
                    <a:lstStyle/>
                    <a:p>
                      <a:pPr algn="ctr" rtl="1"/>
                      <a:r>
                        <a:rPr lang="en-US" sz="1300" b="1" dirty="0">
                          <a:cs typeface="B Nazanin" panose="00000400000000000000" pitchFamily="2" charset="-78"/>
                        </a:rPr>
                        <a:t>Sepsis III</a:t>
                      </a:r>
                    </a:p>
                  </a:txBody>
                  <a:tcPr/>
                </a:tc>
                <a:tc>
                  <a:txBody>
                    <a:bodyPr/>
                    <a:lstStyle/>
                    <a:p>
                      <a:pPr algn="ctr" rtl="1"/>
                      <a:r>
                        <a:rPr lang="fa-IR" sz="1300" b="1" dirty="0">
                          <a:cs typeface="B Nazanin" panose="00000400000000000000" pitchFamily="2" charset="-78"/>
                        </a:rPr>
                        <a:t>4 و 6 و 8 و 12</a:t>
                      </a:r>
                      <a:endParaRPr lang="en-US" sz="1300" b="1" dirty="0">
                        <a:cs typeface="B Nazanin" panose="00000400000000000000" pitchFamily="2" charset="-78"/>
                      </a:endParaRPr>
                    </a:p>
                  </a:txBody>
                  <a:tcPr/>
                </a:tc>
                <a:tc>
                  <a:txBody>
                    <a:bodyPr/>
                    <a:lstStyle/>
                    <a:p>
                      <a:pPr algn="ctr" rtl="1"/>
                      <a:r>
                        <a:rPr lang="en-US" sz="1300" b="1" dirty="0">
                          <a:cs typeface="B Nazanin" panose="00000400000000000000" pitchFamily="2" charset="-78"/>
                        </a:rPr>
                        <a:t>AUROC=</a:t>
                      </a:r>
                    </a:p>
                    <a:p>
                      <a:pPr algn="ctr" rtl="1"/>
                      <a:r>
                        <a:rPr lang="en-US" sz="1300" b="1" dirty="0">
                          <a:cs typeface="B Nazanin" panose="00000400000000000000" pitchFamily="2" charset="-78"/>
                        </a:rPr>
                        <a:t>79% -88%</a:t>
                      </a:r>
                    </a:p>
                  </a:txBody>
                  <a:tcPr/>
                </a:tc>
                <a:tc>
                  <a:txBody>
                    <a:bodyPr/>
                    <a:lstStyle/>
                    <a:p>
                      <a:pPr algn="ctr" rtl="1"/>
                      <a:r>
                        <a:rPr lang="fa-IR" sz="1300" b="1" dirty="0">
                          <a:cs typeface="B Nazanin" panose="00000400000000000000" pitchFamily="2" charset="-78"/>
                        </a:rPr>
                        <a:t>یک الگوریتم هوش مصنوعی خبره پیاده سازی شد. با افزایش طول بازه زمانی نگاه به گذشته میزان </a:t>
                      </a:r>
                      <a:r>
                        <a:rPr lang="en-US" sz="1300" b="1" dirty="0">
                          <a:cs typeface="B Nazanin" panose="00000400000000000000" pitchFamily="2" charset="-78"/>
                        </a:rPr>
                        <a:t>AUROC</a:t>
                      </a:r>
                      <a:r>
                        <a:rPr lang="fa-IR" sz="1300" b="1" dirty="0">
                          <a:cs typeface="B Nazanin" panose="00000400000000000000" pitchFamily="2" charset="-78"/>
                        </a:rPr>
                        <a:t> ، دقت و تشخیص پذیری کاهش می یابد.</a:t>
                      </a:r>
                      <a:endParaRPr lang="en-US" sz="1300" b="1" dirty="0">
                        <a:cs typeface="B Nazanin" panose="00000400000000000000" pitchFamily="2" charset="-78"/>
                      </a:endParaRPr>
                    </a:p>
                  </a:txBody>
                  <a:tcPr/>
                </a:tc>
                <a:tc>
                  <a:txBody>
                    <a:bodyPr/>
                    <a:lstStyle/>
                    <a:p>
                      <a:pPr algn="ctr" rtl="1"/>
                      <a:r>
                        <a:rPr lang="fa-IR" sz="1300" b="1" dirty="0">
                          <a:cs typeface="B Nazanin" panose="00000400000000000000" pitchFamily="2" charset="-78"/>
                        </a:rPr>
                        <a:t>نعمتی و همکاران</a:t>
                      </a:r>
                      <a:endParaRPr lang="en-US" sz="1300" b="1" dirty="0">
                        <a:cs typeface="B Nazanin" panose="00000400000000000000" pitchFamily="2" charset="-78"/>
                      </a:endParaRPr>
                    </a:p>
                  </a:txBody>
                  <a:tcPr/>
                </a:tc>
                <a:extLst>
                  <a:ext uri="{0D108BD9-81ED-4DB2-BD59-A6C34878D82A}">
                    <a16:rowId xmlns:a16="http://schemas.microsoft.com/office/drawing/2014/main" val="706287723"/>
                  </a:ext>
                </a:extLst>
              </a:tr>
              <a:tr h="619738">
                <a:tc>
                  <a:txBody>
                    <a:bodyPr/>
                    <a:lstStyle/>
                    <a:p>
                      <a:pPr algn="ctr" rtl="1"/>
                      <a:r>
                        <a:rPr lang="en-US" sz="1300" b="1" dirty="0">
                          <a:cs typeface="B Nazanin" panose="00000400000000000000" pitchFamily="2" charset="-78"/>
                        </a:rPr>
                        <a:t>MIMIC II</a:t>
                      </a:r>
                    </a:p>
                  </a:txBody>
                  <a:tcPr/>
                </a:tc>
                <a:tc>
                  <a:txBody>
                    <a:bodyPr/>
                    <a:lstStyle/>
                    <a:p>
                      <a:pPr algn="ctr" rtl="1"/>
                      <a:r>
                        <a:rPr lang="en-US" sz="1300" b="1" dirty="0">
                          <a:cs typeface="B Nazanin" panose="00000400000000000000" pitchFamily="2" charset="-78"/>
                        </a:rPr>
                        <a:t>Sepsis 2</a:t>
                      </a:r>
                    </a:p>
                  </a:txBody>
                  <a:tcPr/>
                </a:tc>
                <a:tc>
                  <a:txBody>
                    <a:bodyPr/>
                    <a:lstStyle/>
                    <a:p>
                      <a:pPr algn="ctr" rtl="1"/>
                      <a:r>
                        <a:rPr lang="fa-IR" sz="1300" b="1" dirty="0">
                          <a:cs typeface="B Nazanin" panose="00000400000000000000" pitchFamily="2" charset="-78"/>
                        </a:rPr>
                        <a:t>40</a:t>
                      </a:r>
                      <a:endParaRPr lang="en-US" sz="1300" b="1" dirty="0">
                        <a:cs typeface="B Nazanin" panose="00000400000000000000" pitchFamily="2" charset="-78"/>
                      </a:endParaRPr>
                    </a:p>
                  </a:txBody>
                  <a:tcPr/>
                </a:tc>
                <a:tc>
                  <a:txBody>
                    <a:bodyPr/>
                    <a:lstStyle/>
                    <a:p>
                      <a:pPr algn="ctr" rtl="1"/>
                      <a:r>
                        <a:rPr lang="en-US" sz="1300" b="1" dirty="0">
                          <a:cs typeface="B Nazanin" panose="00000400000000000000" pitchFamily="2" charset="-78"/>
                        </a:rPr>
                        <a:t>AUROC=</a:t>
                      </a:r>
                    </a:p>
                    <a:p>
                      <a:pPr algn="ctr" rtl="1"/>
                      <a:r>
                        <a:rPr lang="en-US" sz="1300" b="1" dirty="0">
                          <a:cs typeface="B Nazanin" panose="00000400000000000000" pitchFamily="2" charset="-78"/>
                        </a:rPr>
                        <a:t>83%</a:t>
                      </a:r>
                    </a:p>
                  </a:txBody>
                  <a:tcPr/>
                </a:tc>
                <a:tc>
                  <a:txBody>
                    <a:bodyPr/>
                    <a:lstStyle/>
                    <a:p>
                      <a:pPr algn="ctr" rtl="1"/>
                      <a:r>
                        <a:rPr lang="fa-IR" sz="1300" b="1" dirty="0">
                          <a:cs typeface="B Nazanin" panose="00000400000000000000" pitchFamily="2" charset="-78"/>
                        </a:rPr>
                        <a:t>یک نوع شبکه عصبی </a:t>
                      </a:r>
                      <a:r>
                        <a:rPr lang="en-US" sz="1300" b="1" dirty="0">
                          <a:cs typeface="B Nazanin" panose="00000400000000000000" pitchFamily="2" charset="-78"/>
                        </a:rPr>
                        <a:t>LSTM</a:t>
                      </a:r>
                      <a:r>
                        <a:rPr lang="fa-IR" sz="1300" b="1" dirty="0">
                          <a:cs typeface="B Nazanin" panose="00000400000000000000" pitchFamily="2" charset="-78"/>
                        </a:rPr>
                        <a:t> به نام </a:t>
                      </a:r>
                      <a:r>
                        <a:rPr lang="en-US" sz="1300" b="1" dirty="0">
                          <a:cs typeface="B Nazanin" panose="00000400000000000000" pitchFamily="2" charset="-78"/>
                        </a:rPr>
                        <a:t>Lisep LSTM</a:t>
                      </a:r>
                      <a:r>
                        <a:rPr lang="fa-IR" sz="1300" b="1" dirty="0">
                          <a:cs typeface="B Nazanin" panose="00000400000000000000" pitchFamily="2" charset="-78"/>
                        </a:rPr>
                        <a:t> پیاده سازی شد.</a:t>
                      </a:r>
                      <a:endParaRPr lang="en-US" sz="1300" b="1" dirty="0">
                        <a:cs typeface="B Nazanin" panose="00000400000000000000" pitchFamily="2" charset="-78"/>
                      </a:endParaRPr>
                    </a:p>
                  </a:txBody>
                  <a:tcPr/>
                </a:tc>
                <a:tc>
                  <a:txBody>
                    <a:bodyPr/>
                    <a:lstStyle/>
                    <a:p>
                      <a:pPr algn="ctr" rtl="1"/>
                      <a:r>
                        <a:rPr lang="fa-IR" sz="1300" b="1" dirty="0">
                          <a:cs typeface="B Nazanin" panose="00000400000000000000" pitchFamily="2" charset="-78"/>
                        </a:rPr>
                        <a:t>فاگستروم و همکاران</a:t>
                      </a:r>
                      <a:endParaRPr lang="en-US" sz="1300" b="1" dirty="0">
                        <a:cs typeface="B Nazanin" panose="00000400000000000000" pitchFamily="2" charset="-78"/>
                      </a:endParaRPr>
                    </a:p>
                  </a:txBody>
                  <a:tcPr/>
                </a:tc>
                <a:extLst>
                  <a:ext uri="{0D108BD9-81ED-4DB2-BD59-A6C34878D82A}">
                    <a16:rowId xmlns:a16="http://schemas.microsoft.com/office/drawing/2014/main" val="3330130026"/>
                  </a:ext>
                </a:extLst>
              </a:tr>
              <a:tr h="619738">
                <a:tc>
                  <a:txBody>
                    <a:bodyPr/>
                    <a:lstStyle/>
                    <a:p>
                      <a:pPr algn="ctr" rtl="1"/>
                      <a:r>
                        <a:rPr lang="fa-IR" sz="1300" b="1" dirty="0">
                          <a:cs typeface="B Nazanin" panose="00000400000000000000" pitchFamily="2" charset="-78"/>
                        </a:rPr>
                        <a:t>پایگاه داده یک بیمارستان در بلژیک</a:t>
                      </a:r>
                      <a:endParaRPr lang="en-US" sz="1300" b="1" dirty="0">
                        <a:cs typeface="B Nazanin" panose="00000400000000000000" pitchFamily="2" charset="-78"/>
                      </a:endParaRPr>
                    </a:p>
                  </a:txBody>
                  <a:tcPr/>
                </a:tc>
                <a:tc>
                  <a:txBody>
                    <a:bodyPr/>
                    <a:lstStyle/>
                    <a:p>
                      <a:pPr algn="ctr" rtl="1"/>
                      <a:r>
                        <a:rPr lang="en-US" sz="1300" b="1" dirty="0">
                          <a:cs typeface="B Nazanin" panose="00000400000000000000" pitchFamily="2" charset="-78"/>
                        </a:rPr>
                        <a:t>-</a:t>
                      </a:r>
                    </a:p>
                  </a:txBody>
                  <a:tcPr/>
                </a:tc>
                <a:tc>
                  <a:txBody>
                    <a:bodyPr/>
                    <a:lstStyle/>
                    <a:p>
                      <a:pPr algn="ctr" rtl="1"/>
                      <a:r>
                        <a:rPr lang="fa-IR" sz="1300" b="1" dirty="0">
                          <a:cs typeface="B Nazanin" panose="00000400000000000000" pitchFamily="2" charset="-78"/>
                        </a:rPr>
                        <a:t>6</a:t>
                      </a:r>
                      <a:endParaRPr lang="en-US" sz="1300" b="1" dirty="0">
                        <a:cs typeface="B Nazanin" panose="00000400000000000000" pitchFamily="2" charset="-78"/>
                      </a:endParaRPr>
                    </a:p>
                  </a:txBody>
                  <a:tcPr/>
                </a:tc>
                <a:tc>
                  <a:txBody>
                    <a:bodyPr/>
                    <a:lstStyle/>
                    <a:p>
                      <a:pPr algn="ctr" rtl="1"/>
                      <a:r>
                        <a:rPr lang="en-US" sz="1300" b="1" dirty="0">
                          <a:cs typeface="B Nazanin" panose="00000400000000000000" pitchFamily="2" charset="-78"/>
                        </a:rPr>
                        <a:t>AUROC=</a:t>
                      </a:r>
                    </a:p>
                    <a:p>
                      <a:pPr algn="ctr" rtl="1"/>
                      <a:r>
                        <a:rPr lang="en-US" sz="1300" b="1" dirty="0">
                          <a:cs typeface="B Nazanin" panose="00000400000000000000" pitchFamily="2" charset="-78"/>
                        </a:rPr>
                        <a:t>82%</a:t>
                      </a:r>
                    </a:p>
                  </a:txBody>
                  <a:tcPr/>
                </a:tc>
                <a:tc>
                  <a:txBody>
                    <a:bodyPr/>
                    <a:lstStyle/>
                    <a:p>
                      <a:pPr algn="ctr" rtl="1"/>
                      <a:r>
                        <a:rPr lang="fa-IR" sz="1300" b="1" dirty="0">
                          <a:cs typeface="B Nazanin" panose="00000400000000000000" pitchFamily="2" charset="-78"/>
                        </a:rPr>
                        <a:t>برای پیش بینی نتیجه آزمایش کشت خون به منظور جلوگیری از شروع عفونت خون یک شبکه عصبی </a:t>
                      </a:r>
                      <a:r>
                        <a:rPr lang="en-US" sz="1300" b="1" dirty="0">
                          <a:cs typeface="B Nazanin" panose="00000400000000000000" pitchFamily="2" charset="-78"/>
                        </a:rPr>
                        <a:t>LSTM</a:t>
                      </a:r>
                      <a:r>
                        <a:rPr lang="fa-IR" sz="1300" b="1" dirty="0">
                          <a:cs typeface="B Nazanin" panose="00000400000000000000" pitchFamily="2" charset="-78"/>
                        </a:rPr>
                        <a:t> دو طرفه پیاده سازی شد. با کاهش میزان کمی از </a:t>
                      </a:r>
                      <a:r>
                        <a:rPr lang="en-US" sz="1300" b="1" dirty="0">
                          <a:cs typeface="B Nazanin" panose="00000400000000000000" pitchFamily="2" charset="-78"/>
                        </a:rPr>
                        <a:t>AUROC</a:t>
                      </a:r>
                      <a:r>
                        <a:rPr lang="fa-IR" sz="1300" b="1" dirty="0">
                          <a:cs typeface="B Nazanin" panose="00000400000000000000" pitchFamily="2" charset="-78"/>
                        </a:rPr>
                        <a:t> می توان زمان پیش بینی را افزایش داد. </a:t>
                      </a:r>
                      <a:endParaRPr lang="en-US" sz="1300" b="1" dirty="0">
                        <a:cs typeface="B Nazanin" panose="00000400000000000000" pitchFamily="2" charset="-78"/>
                      </a:endParaRPr>
                    </a:p>
                  </a:txBody>
                  <a:tcPr/>
                </a:tc>
                <a:tc>
                  <a:txBody>
                    <a:bodyPr/>
                    <a:lstStyle/>
                    <a:p>
                      <a:pPr algn="ctr" rtl="1"/>
                      <a:r>
                        <a:rPr lang="ar-SA" sz="1300" b="1" kern="1200" dirty="0">
                          <a:solidFill>
                            <a:schemeClr val="dk1"/>
                          </a:solidFill>
                          <a:effectLst/>
                          <a:latin typeface="+mn-lt"/>
                          <a:ea typeface="+mn-ea"/>
                          <a:cs typeface="B Nazanin" panose="00000400000000000000" pitchFamily="2" charset="-78"/>
                        </a:rPr>
                        <a:t>استینکیستی و همکاران</a:t>
                      </a:r>
                      <a:endParaRPr lang="en-US" sz="1300" b="1" dirty="0">
                        <a:cs typeface="B Nazanin" panose="00000400000000000000" pitchFamily="2" charset="-78"/>
                      </a:endParaRPr>
                    </a:p>
                  </a:txBody>
                  <a:tcPr/>
                </a:tc>
                <a:extLst>
                  <a:ext uri="{0D108BD9-81ED-4DB2-BD59-A6C34878D82A}">
                    <a16:rowId xmlns:a16="http://schemas.microsoft.com/office/drawing/2014/main" val="2252208099"/>
                  </a:ext>
                </a:extLst>
              </a:tr>
              <a:tr h="619738">
                <a:tc>
                  <a:txBody>
                    <a:bodyPr/>
                    <a:lstStyle/>
                    <a:p>
                      <a:pPr algn="ctr" rtl="1"/>
                      <a:r>
                        <a:rPr lang="en-US" sz="1300" b="1" dirty="0">
                          <a:cs typeface="B Nazanin" panose="00000400000000000000" pitchFamily="2" charset="-78"/>
                        </a:rPr>
                        <a:t>MIMMIC III</a:t>
                      </a:r>
                    </a:p>
                    <a:p>
                      <a:pPr algn="ctr" rtl="1"/>
                      <a:r>
                        <a:rPr lang="en-US" sz="1300" b="1" dirty="0">
                          <a:cs typeface="B Nazanin" panose="00000400000000000000" pitchFamily="2" charset="-78"/>
                        </a:rPr>
                        <a:t>eIR</a:t>
                      </a:r>
                    </a:p>
                  </a:txBody>
                  <a:tcPr/>
                </a:tc>
                <a:tc>
                  <a:txBody>
                    <a:bodyPr/>
                    <a:lstStyle/>
                    <a:p>
                      <a:pPr algn="ctr" rtl="1"/>
                      <a:r>
                        <a:rPr lang="en-US" sz="1300" b="1" dirty="0">
                          <a:cs typeface="B Nazanin" panose="00000400000000000000" pitchFamily="2" charset="-78"/>
                        </a:rPr>
                        <a:t>Sepsis III</a:t>
                      </a:r>
                    </a:p>
                  </a:txBody>
                  <a:tcPr/>
                </a:tc>
                <a:tc>
                  <a:txBody>
                    <a:bodyPr/>
                    <a:lstStyle/>
                    <a:p>
                      <a:pPr algn="ctr" rtl="1"/>
                      <a:r>
                        <a:rPr lang="en-US" sz="1300" b="1" dirty="0">
                          <a:cs typeface="B Nazanin" panose="00000400000000000000" pitchFamily="2" charset="-78"/>
                        </a:rPr>
                        <a:t>-</a:t>
                      </a:r>
                    </a:p>
                  </a:txBody>
                  <a:tcPr/>
                </a:tc>
                <a:tc>
                  <a:txBody>
                    <a:bodyPr/>
                    <a:lstStyle/>
                    <a:p>
                      <a:pPr algn="ctr" rtl="1"/>
                      <a:r>
                        <a:rPr lang="en-US" sz="1300" b="1" dirty="0">
                          <a:cs typeface="B Nazanin" panose="00000400000000000000" pitchFamily="2" charset="-78"/>
                        </a:rPr>
                        <a:t>F1-SCORE=</a:t>
                      </a:r>
                    </a:p>
                    <a:p>
                      <a:pPr algn="ctr" rtl="1"/>
                      <a:r>
                        <a:rPr lang="en-US" sz="1300" b="1" dirty="0">
                          <a:cs typeface="B Nazanin" panose="00000400000000000000" pitchFamily="2" charset="-78"/>
                        </a:rPr>
                        <a:t>93.15%</a:t>
                      </a:r>
                    </a:p>
                  </a:txBody>
                  <a:tcPr/>
                </a:tc>
                <a:tc>
                  <a:txBody>
                    <a:bodyPr/>
                    <a:lstStyle/>
                    <a:p>
                      <a:pPr algn="ctr" rtl="1"/>
                      <a:r>
                        <a:rPr lang="fa-IR" sz="1300" b="1" dirty="0">
                          <a:cs typeface="B Nazanin" panose="00000400000000000000" pitchFamily="2" charset="-78"/>
                        </a:rPr>
                        <a:t>یک مدل یادگیری عمیق خاص با استفاده از گراف اطلاعات پزشکی پیاده سازی شد</a:t>
                      </a:r>
                      <a:endParaRPr lang="en-US" sz="1300" b="1" dirty="0">
                        <a:cs typeface="B Nazanin" panose="00000400000000000000" pitchFamily="2" charset="-78"/>
                      </a:endParaRPr>
                    </a:p>
                  </a:txBody>
                  <a:tcPr/>
                </a:tc>
                <a:tc>
                  <a:txBody>
                    <a:bodyPr/>
                    <a:lstStyle/>
                    <a:p>
                      <a:pPr algn="ctr" rtl="1"/>
                      <a:r>
                        <a:rPr lang="fa-IR" sz="1300" b="1" dirty="0">
                          <a:cs typeface="B Nazanin" panose="00000400000000000000" pitchFamily="2" charset="-78"/>
                        </a:rPr>
                        <a:t>کینگ لی و همکاران</a:t>
                      </a:r>
                      <a:endParaRPr lang="en-US" sz="1300" b="1" dirty="0">
                        <a:cs typeface="B Nazanin" panose="00000400000000000000" pitchFamily="2" charset="-78"/>
                      </a:endParaRPr>
                    </a:p>
                  </a:txBody>
                  <a:tcPr/>
                </a:tc>
                <a:extLst>
                  <a:ext uri="{0D108BD9-81ED-4DB2-BD59-A6C34878D82A}">
                    <a16:rowId xmlns:a16="http://schemas.microsoft.com/office/drawing/2014/main" val="500518707"/>
                  </a:ext>
                </a:extLst>
              </a:tr>
            </a:tbl>
          </a:graphicData>
        </a:graphic>
      </p:graphicFrame>
    </p:spTree>
    <p:extLst>
      <p:ext uri="{BB962C8B-B14F-4D97-AF65-F5344CB8AC3E}">
        <p14:creationId xmlns:p14="http://schemas.microsoft.com/office/powerpoint/2010/main" val="114381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0BA6A-0B6C-479E-B090-1BC629B76A5A}"/>
              </a:ext>
            </a:extLst>
          </p:cNvPr>
          <p:cNvPicPr>
            <a:picLocks noChangeAspect="1"/>
          </p:cNvPicPr>
          <p:nvPr/>
        </p:nvPicPr>
        <p:blipFill>
          <a:blip r:embed="rId2"/>
          <a:stretch>
            <a:fillRect/>
          </a:stretch>
        </p:blipFill>
        <p:spPr>
          <a:xfrm>
            <a:off x="1" y="0"/>
            <a:ext cx="12192000" cy="1333500"/>
          </a:xfrm>
          <a:prstGeom prst="rect">
            <a:avLst/>
          </a:prstGeom>
        </p:spPr>
      </p:pic>
      <p:sp>
        <p:nvSpPr>
          <p:cNvPr id="4" name="Rectangle 3">
            <a:extLst>
              <a:ext uri="{FF2B5EF4-FFF2-40B4-BE49-F238E27FC236}">
                <a16:creationId xmlns:a16="http://schemas.microsoft.com/office/drawing/2014/main" id="{615F8799-B1B1-4370-91DF-38A740D987B4}"/>
              </a:ext>
            </a:extLst>
          </p:cNvPr>
          <p:cNvSpPr/>
          <p:nvPr/>
        </p:nvSpPr>
        <p:spPr>
          <a:xfrm>
            <a:off x="10719875" y="1333500"/>
            <a:ext cx="1379845" cy="5524500"/>
          </a:xfrm>
          <a:prstGeom prst="rect">
            <a:avLst/>
          </a:prstGeom>
          <a:solidFill>
            <a:srgbClr val="3D485D"/>
          </a:solidFill>
          <a:ln>
            <a:noFill/>
          </a:ln>
        </p:spPr>
        <p:style>
          <a:lnRef idx="2">
            <a:schemeClr val="accent3"/>
          </a:lnRef>
          <a:fillRef idx="1001">
            <a:schemeClr val="dk2"/>
          </a:fillRef>
          <a:effectRef idx="0">
            <a:schemeClr val="accent3"/>
          </a:effectRef>
          <a:fontRef idx="minor">
            <a:schemeClr val="dk1"/>
          </a:fontRef>
        </p:style>
        <p:txBody>
          <a:bodyPr rtlCol="0" anchor="ctr"/>
          <a:lstStyle/>
          <a:p>
            <a:pPr algn="ctr"/>
            <a:endParaRPr lang="en-US"/>
          </a:p>
        </p:txBody>
      </p:sp>
      <p:grpSp>
        <p:nvGrpSpPr>
          <p:cNvPr id="5" name="Group 4">
            <a:extLst>
              <a:ext uri="{FF2B5EF4-FFF2-40B4-BE49-F238E27FC236}">
                <a16:creationId xmlns:a16="http://schemas.microsoft.com/office/drawing/2014/main" id="{D97E788C-E5D1-4B31-98EC-164B705942CE}"/>
              </a:ext>
            </a:extLst>
          </p:cNvPr>
          <p:cNvGrpSpPr/>
          <p:nvPr/>
        </p:nvGrpSpPr>
        <p:grpSpPr>
          <a:xfrm rot="5400000">
            <a:off x="10738076" y="603648"/>
            <a:ext cx="731520" cy="2209885"/>
            <a:chOff x="906464" y="1800225"/>
            <a:chExt cx="1441449" cy="2470149"/>
          </a:xfrm>
          <a:gradFill>
            <a:gsLst>
              <a:gs pos="50000">
                <a:srgbClr val="39AEB5"/>
              </a:gs>
              <a:gs pos="0">
                <a:srgbClr val="39AEB5"/>
              </a:gs>
              <a:gs pos="100000">
                <a:srgbClr val="39AEB5"/>
              </a:gs>
            </a:gsLst>
            <a:lin ang="5400000" scaled="1"/>
          </a:gradFill>
        </p:grpSpPr>
        <p:sp>
          <p:nvSpPr>
            <p:cNvPr id="6" name="Freeform 153">
              <a:extLst>
                <a:ext uri="{FF2B5EF4-FFF2-40B4-BE49-F238E27FC236}">
                  <a16:creationId xmlns:a16="http://schemas.microsoft.com/office/drawing/2014/main" id="{3E19FBD6-3376-456E-AB8E-776C8592C77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2">
              <a:extLst>
                <a:ext uri="{FF2B5EF4-FFF2-40B4-BE49-F238E27FC236}">
                  <a16:creationId xmlns:a16="http://schemas.microsoft.com/office/drawing/2014/main" id="{C2D5B9C1-15FF-4BD9-B905-0B7A06FDAF32}"/>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8" name="Freeform 156">
              <a:extLst>
                <a:ext uri="{FF2B5EF4-FFF2-40B4-BE49-F238E27FC236}">
                  <a16:creationId xmlns:a16="http://schemas.microsoft.com/office/drawing/2014/main" id="{EFF48BDD-CF5C-4D5D-A93E-B015DB0897C5}"/>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8">
              <a:extLst>
                <a:ext uri="{FF2B5EF4-FFF2-40B4-BE49-F238E27FC236}">
                  <a16:creationId xmlns:a16="http://schemas.microsoft.com/office/drawing/2014/main" id="{6A45FEC6-CA35-4034-A345-27BE5697E0CB}"/>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0" name="Freeform 159">
              <a:extLst>
                <a:ext uri="{FF2B5EF4-FFF2-40B4-BE49-F238E27FC236}">
                  <a16:creationId xmlns:a16="http://schemas.microsoft.com/office/drawing/2014/main" id="{DACD4867-5330-44B8-9FB4-D0F93227AD7E}"/>
                </a:ext>
              </a:extLst>
            </p:cNvPr>
            <p:cNvSpPr>
              <a:spLocks/>
            </p:cNvSpPr>
            <p:nvPr/>
          </p:nvSpPr>
          <p:spPr bwMode="auto">
            <a:xfrm>
              <a:off x="906464" y="1800227"/>
              <a:ext cx="1317624"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234247A9-B69B-4C3E-BFD8-7F1830848B2E}"/>
              </a:ext>
            </a:extLst>
          </p:cNvPr>
          <p:cNvGrpSpPr/>
          <p:nvPr/>
        </p:nvGrpSpPr>
        <p:grpSpPr>
          <a:xfrm rot="5400000">
            <a:off x="10736486" y="1344184"/>
            <a:ext cx="731520" cy="2209885"/>
            <a:chOff x="906463" y="1800225"/>
            <a:chExt cx="1441450" cy="2470149"/>
          </a:xfrm>
          <a:gradFill>
            <a:gsLst>
              <a:gs pos="100000">
                <a:srgbClr val="39A4AC"/>
              </a:gs>
              <a:gs pos="0">
                <a:srgbClr val="39A4AC"/>
              </a:gs>
              <a:gs pos="50000">
                <a:srgbClr val="39A4AC"/>
              </a:gs>
            </a:gsLst>
            <a:lin ang="5400000" scaled="1"/>
          </a:gradFill>
        </p:grpSpPr>
        <p:sp>
          <p:nvSpPr>
            <p:cNvPr id="12" name="Freeform 153">
              <a:extLst>
                <a:ext uri="{FF2B5EF4-FFF2-40B4-BE49-F238E27FC236}">
                  <a16:creationId xmlns:a16="http://schemas.microsoft.com/office/drawing/2014/main" id="{3E5C3084-92A1-4929-B6B9-11AABBCD116E}"/>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2">
              <a:extLst>
                <a:ext uri="{FF2B5EF4-FFF2-40B4-BE49-F238E27FC236}">
                  <a16:creationId xmlns:a16="http://schemas.microsoft.com/office/drawing/2014/main" id="{B5F2BFCE-6B40-4F71-B3B0-2D7D7A574099}"/>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14" name="Freeform 156">
              <a:extLst>
                <a:ext uri="{FF2B5EF4-FFF2-40B4-BE49-F238E27FC236}">
                  <a16:creationId xmlns:a16="http://schemas.microsoft.com/office/drawing/2014/main" id="{EBDC1D9B-1518-4A8E-9191-2806833094DE}"/>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8">
              <a:extLst>
                <a:ext uri="{FF2B5EF4-FFF2-40B4-BE49-F238E27FC236}">
                  <a16:creationId xmlns:a16="http://schemas.microsoft.com/office/drawing/2014/main" id="{3975E609-519E-43FA-9FCC-080C8B0829E2}"/>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6" name="Freeform 159">
              <a:extLst>
                <a:ext uri="{FF2B5EF4-FFF2-40B4-BE49-F238E27FC236}">
                  <a16:creationId xmlns:a16="http://schemas.microsoft.com/office/drawing/2014/main" id="{7F3DA082-CC6C-47EB-A8EB-B25E715A71E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89D518D0-BCAB-4C0B-ABA3-FB6A5FF4DE16}"/>
              </a:ext>
            </a:extLst>
          </p:cNvPr>
          <p:cNvGrpSpPr/>
          <p:nvPr/>
        </p:nvGrpSpPr>
        <p:grpSpPr>
          <a:xfrm rot="5400000">
            <a:off x="10730671" y="2134613"/>
            <a:ext cx="731520" cy="2209885"/>
            <a:chOff x="906463" y="1800225"/>
            <a:chExt cx="1441450" cy="2470149"/>
          </a:xfrm>
          <a:gradFill>
            <a:gsLst>
              <a:gs pos="0">
                <a:srgbClr val="39AEB5"/>
              </a:gs>
              <a:gs pos="50000">
                <a:srgbClr val="39AEB5"/>
              </a:gs>
              <a:gs pos="100000">
                <a:srgbClr val="39AEB5"/>
              </a:gs>
            </a:gsLst>
            <a:lin ang="5400000" scaled="1"/>
          </a:gradFill>
        </p:grpSpPr>
        <p:sp>
          <p:nvSpPr>
            <p:cNvPr id="18" name="Freeform 153">
              <a:extLst>
                <a:ext uri="{FF2B5EF4-FFF2-40B4-BE49-F238E27FC236}">
                  <a16:creationId xmlns:a16="http://schemas.microsoft.com/office/drawing/2014/main" id="{B9875218-E593-43BB-B049-3336639D3A6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2">
              <a:extLst>
                <a:ext uri="{FF2B5EF4-FFF2-40B4-BE49-F238E27FC236}">
                  <a16:creationId xmlns:a16="http://schemas.microsoft.com/office/drawing/2014/main" id="{2212A03D-B77C-46B5-B92B-1FC8CE016CBF}"/>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0" name="Freeform 156">
              <a:extLst>
                <a:ext uri="{FF2B5EF4-FFF2-40B4-BE49-F238E27FC236}">
                  <a16:creationId xmlns:a16="http://schemas.microsoft.com/office/drawing/2014/main" id="{02880C92-8118-4641-84E7-3B6B52EBF8F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58">
              <a:extLst>
                <a:ext uri="{FF2B5EF4-FFF2-40B4-BE49-F238E27FC236}">
                  <a16:creationId xmlns:a16="http://schemas.microsoft.com/office/drawing/2014/main" id="{5AFB77BF-75DB-4A84-B6A0-A3EC5174AA06}"/>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2" name="Freeform 159">
              <a:extLst>
                <a:ext uri="{FF2B5EF4-FFF2-40B4-BE49-F238E27FC236}">
                  <a16:creationId xmlns:a16="http://schemas.microsoft.com/office/drawing/2014/main" id="{8C2ECFF3-8F6A-4BED-BC68-310040348B46}"/>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CBBF5B03-9902-48B4-B8AD-CC21541E550C}"/>
              </a:ext>
            </a:extLst>
          </p:cNvPr>
          <p:cNvGrpSpPr/>
          <p:nvPr/>
        </p:nvGrpSpPr>
        <p:grpSpPr>
          <a:xfrm rot="5400000">
            <a:off x="10735949" y="2937330"/>
            <a:ext cx="731520" cy="2209885"/>
            <a:chOff x="906463" y="1800225"/>
            <a:chExt cx="1441450" cy="2470149"/>
          </a:xfrm>
          <a:gradFill>
            <a:gsLst>
              <a:gs pos="0">
                <a:srgbClr val="39AEB5"/>
              </a:gs>
              <a:gs pos="50000">
                <a:srgbClr val="39AEB5"/>
              </a:gs>
              <a:gs pos="100000">
                <a:srgbClr val="39AEB5"/>
              </a:gs>
            </a:gsLst>
            <a:lin ang="5400000" scaled="1"/>
          </a:gradFill>
        </p:grpSpPr>
        <p:sp>
          <p:nvSpPr>
            <p:cNvPr id="24" name="Freeform 153">
              <a:extLst>
                <a:ext uri="{FF2B5EF4-FFF2-40B4-BE49-F238E27FC236}">
                  <a16:creationId xmlns:a16="http://schemas.microsoft.com/office/drawing/2014/main" id="{CB12E5E2-A3C6-4DB4-9B51-45F792B83CB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2">
              <a:extLst>
                <a:ext uri="{FF2B5EF4-FFF2-40B4-BE49-F238E27FC236}">
                  <a16:creationId xmlns:a16="http://schemas.microsoft.com/office/drawing/2014/main" id="{27F34F1B-8934-4D24-A1D8-67FAF79F900B}"/>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6" name="Freeform 156">
              <a:extLst>
                <a:ext uri="{FF2B5EF4-FFF2-40B4-BE49-F238E27FC236}">
                  <a16:creationId xmlns:a16="http://schemas.microsoft.com/office/drawing/2014/main" id="{8BECDD37-F438-44C3-884B-859F836811C7}"/>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8">
              <a:extLst>
                <a:ext uri="{FF2B5EF4-FFF2-40B4-BE49-F238E27FC236}">
                  <a16:creationId xmlns:a16="http://schemas.microsoft.com/office/drawing/2014/main" id="{11A6409B-8F54-489D-BF58-3F2EDFF4E239}"/>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8" name="Freeform 159">
              <a:extLst>
                <a:ext uri="{FF2B5EF4-FFF2-40B4-BE49-F238E27FC236}">
                  <a16:creationId xmlns:a16="http://schemas.microsoft.com/office/drawing/2014/main" id="{D1AD4CBF-90AF-49C6-8B99-21009F46E0DC}"/>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0C1C3AA8-7716-4381-8D23-5B95073A2C92}"/>
              </a:ext>
            </a:extLst>
          </p:cNvPr>
          <p:cNvGrpSpPr/>
          <p:nvPr/>
        </p:nvGrpSpPr>
        <p:grpSpPr>
          <a:xfrm rot="5400000">
            <a:off x="10734360" y="3720664"/>
            <a:ext cx="731520" cy="2209885"/>
            <a:chOff x="906463" y="1800225"/>
            <a:chExt cx="1441450" cy="2470149"/>
          </a:xfrm>
          <a:gradFill>
            <a:gsLst>
              <a:gs pos="0">
                <a:schemeClr val="bg1"/>
              </a:gs>
              <a:gs pos="50000">
                <a:schemeClr val="bg2">
                  <a:lumMod val="50000"/>
                </a:schemeClr>
              </a:gs>
              <a:gs pos="100000">
                <a:schemeClr val="bg2">
                  <a:lumMod val="10000"/>
                </a:schemeClr>
              </a:gs>
            </a:gsLst>
            <a:lin ang="5400000" scaled="1"/>
          </a:gradFill>
        </p:grpSpPr>
        <p:sp>
          <p:nvSpPr>
            <p:cNvPr id="30" name="Freeform 153">
              <a:extLst>
                <a:ext uri="{FF2B5EF4-FFF2-40B4-BE49-F238E27FC236}">
                  <a16:creationId xmlns:a16="http://schemas.microsoft.com/office/drawing/2014/main" id="{DA5003B9-5C89-40AA-8101-DA9C1044BA2C}"/>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2">
              <a:extLst>
                <a:ext uri="{FF2B5EF4-FFF2-40B4-BE49-F238E27FC236}">
                  <a16:creationId xmlns:a16="http://schemas.microsoft.com/office/drawing/2014/main" id="{B7609A16-D1DB-4A93-AB5C-F28F5672F145}"/>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2" name="Freeform 156">
              <a:extLst>
                <a:ext uri="{FF2B5EF4-FFF2-40B4-BE49-F238E27FC236}">
                  <a16:creationId xmlns:a16="http://schemas.microsoft.com/office/drawing/2014/main" id="{25ED93B0-D275-4826-B405-A7000C29EA41}"/>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58">
              <a:extLst>
                <a:ext uri="{FF2B5EF4-FFF2-40B4-BE49-F238E27FC236}">
                  <a16:creationId xmlns:a16="http://schemas.microsoft.com/office/drawing/2014/main" id="{4E080D33-0AE2-4BA4-B176-FA265C8AC57F}"/>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4" name="Freeform 159">
              <a:extLst>
                <a:ext uri="{FF2B5EF4-FFF2-40B4-BE49-F238E27FC236}">
                  <a16:creationId xmlns:a16="http://schemas.microsoft.com/office/drawing/2014/main" id="{0402EC92-389C-4897-B036-AD243DA68C09}"/>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07B59115-3746-4554-AB1F-477B1F4F9D48}"/>
              </a:ext>
            </a:extLst>
          </p:cNvPr>
          <p:cNvGrpSpPr/>
          <p:nvPr/>
        </p:nvGrpSpPr>
        <p:grpSpPr>
          <a:xfrm rot="5400000">
            <a:off x="10732770" y="4557005"/>
            <a:ext cx="731520" cy="2209885"/>
            <a:chOff x="906463" y="1800225"/>
            <a:chExt cx="1441450" cy="2470149"/>
          </a:xfrm>
          <a:gradFill>
            <a:gsLst>
              <a:gs pos="0">
                <a:srgbClr val="39AEB5"/>
              </a:gs>
              <a:gs pos="50000">
                <a:srgbClr val="39AEB5"/>
              </a:gs>
              <a:gs pos="100000">
                <a:srgbClr val="39AEB5"/>
              </a:gs>
            </a:gsLst>
            <a:lin ang="5400000" scaled="1"/>
          </a:gradFill>
        </p:grpSpPr>
        <p:sp>
          <p:nvSpPr>
            <p:cNvPr id="36" name="Freeform 153">
              <a:extLst>
                <a:ext uri="{FF2B5EF4-FFF2-40B4-BE49-F238E27FC236}">
                  <a16:creationId xmlns:a16="http://schemas.microsoft.com/office/drawing/2014/main" id="{2700CEF1-BB30-4E1E-AD78-6A45F12DCDF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2">
              <a:extLst>
                <a:ext uri="{FF2B5EF4-FFF2-40B4-BE49-F238E27FC236}">
                  <a16:creationId xmlns:a16="http://schemas.microsoft.com/office/drawing/2014/main" id="{31F32380-E6E8-4E82-B293-40920BE50CFE}"/>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8" name="Freeform 156">
              <a:extLst>
                <a:ext uri="{FF2B5EF4-FFF2-40B4-BE49-F238E27FC236}">
                  <a16:creationId xmlns:a16="http://schemas.microsoft.com/office/drawing/2014/main" id="{5126D2C9-3273-4D37-976F-168E0A48730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58">
              <a:extLst>
                <a:ext uri="{FF2B5EF4-FFF2-40B4-BE49-F238E27FC236}">
                  <a16:creationId xmlns:a16="http://schemas.microsoft.com/office/drawing/2014/main" id="{3C87530B-F612-4952-910F-5C41D3416A3C}"/>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0" name="Freeform 159">
              <a:extLst>
                <a:ext uri="{FF2B5EF4-FFF2-40B4-BE49-F238E27FC236}">
                  <a16:creationId xmlns:a16="http://schemas.microsoft.com/office/drawing/2014/main" id="{8FF1B713-E597-4643-B4DB-0F22A2631C84}"/>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17AEDA47-8804-44D6-9F74-827204259E12}"/>
              </a:ext>
            </a:extLst>
          </p:cNvPr>
          <p:cNvGrpSpPr/>
          <p:nvPr/>
        </p:nvGrpSpPr>
        <p:grpSpPr>
          <a:xfrm rot="5400000">
            <a:off x="10735344" y="5373301"/>
            <a:ext cx="731520" cy="2209885"/>
            <a:chOff x="906463" y="1800225"/>
            <a:chExt cx="1441450" cy="2470149"/>
          </a:xfrm>
          <a:gradFill>
            <a:gsLst>
              <a:gs pos="0">
                <a:srgbClr val="39AEB5"/>
              </a:gs>
              <a:gs pos="50000">
                <a:srgbClr val="39AEB5"/>
              </a:gs>
              <a:gs pos="100000">
                <a:srgbClr val="39AEB5"/>
              </a:gs>
            </a:gsLst>
            <a:lin ang="5400000" scaled="1"/>
          </a:gradFill>
        </p:grpSpPr>
        <p:sp>
          <p:nvSpPr>
            <p:cNvPr id="42" name="Freeform 153">
              <a:extLst>
                <a:ext uri="{FF2B5EF4-FFF2-40B4-BE49-F238E27FC236}">
                  <a16:creationId xmlns:a16="http://schemas.microsoft.com/office/drawing/2014/main" id="{2225A750-BE81-48BA-988E-C9BEF49C16A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2">
              <a:extLst>
                <a:ext uri="{FF2B5EF4-FFF2-40B4-BE49-F238E27FC236}">
                  <a16:creationId xmlns:a16="http://schemas.microsoft.com/office/drawing/2014/main" id="{D932EA06-3A7D-49F2-A3F5-5967D043B46A}"/>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44" name="Freeform 156">
              <a:extLst>
                <a:ext uri="{FF2B5EF4-FFF2-40B4-BE49-F238E27FC236}">
                  <a16:creationId xmlns:a16="http://schemas.microsoft.com/office/drawing/2014/main" id="{DCCE2700-65CE-4808-97DF-BED4F4A49F12}"/>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58">
              <a:extLst>
                <a:ext uri="{FF2B5EF4-FFF2-40B4-BE49-F238E27FC236}">
                  <a16:creationId xmlns:a16="http://schemas.microsoft.com/office/drawing/2014/main" id="{B1AB9BA5-662B-4ABC-885F-CBF48F9606ED}"/>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6" name="Freeform 159">
              <a:extLst>
                <a:ext uri="{FF2B5EF4-FFF2-40B4-BE49-F238E27FC236}">
                  <a16:creationId xmlns:a16="http://schemas.microsoft.com/office/drawing/2014/main" id="{EED12348-D1AF-46F6-AD3B-03B3B7DB843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sp>
        <p:nvSpPr>
          <p:cNvPr id="47" name="Frame 46">
            <a:extLst>
              <a:ext uri="{FF2B5EF4-FFF2-40B4-BE49-F238E27FC236}">
                <a16:creationId xmlns:a16="http://schemas.microsoft.com/office/drawing/2014/main" id="{43F4B992-173B-4CF7-9ACF-68236642A3DA}"/>
              </a:ext>
            </a:extLst>
          </p:cNvPr>
          <p:cNvSpPr/>
          <p:nvPr/>
        </p:nvSpPr>
        <p:spPr>
          <a:xfrm>
            <a:off x="40625" y="1406771"/>
            <a:ext cx="9902301" cy="5385727"/>
          </a:xfrm>
          <a:prstGeom prst="frame">
            <a:avLst>
              <a:gd name="adj1" fmla="val 887"/>
            </a:avLst>
          </a:prstGeom>
          <a:solidFill>
            <a:srgbClr val="39AEB5"/>
          </a:solidFill>
          <a:ln>
            <a:solidFill>
              <a:srgbClr val="39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solidFill>
                <a:schemeClr val="tx1"/>
              </a:solidFill>
            </a:endParaRPr>
          </a:p>
        </p:txBody>
      </p:sp>
      <p:sp>
        <p:nvSpPr>
          <p:cNvPr id="48" name="TextBox 47">
            <a:extLst>
              <a:ext uri="{FF2B5EF4-FFF2-40B4-BE49-F238E27FC236}">
                <a16:creationId xmlns:a16="http://schemas.microsoft.com/office/drawing/2014/main" id="{774C85AC-F78C-4F69-8B5B-03AABECA2C33}"/>
              </a:ext>
            </a:extLst>
          </p:cNvPr>
          <p:cNvSpPr txBox="1"/>
          <p:nvPr/>
        </p:nvSpPr>
        <p:spPr>
          <a:xfrm>
            <a:off x="4990" y="1037437"/>
            <a:ext cx="246943" cy="369332"/>
          </a:xfrm>
          <a:prstGeom prst="rect">
            <a:avLst/>
          </a:prstGeom>
          <a:noFill/>
        </p:spPr>
        <p:txBody>
          <a:bodyPr wrap="square" rtlCol="0">
            <a:spAutoFit/>
          </a:bodyPr>
          <a:lstStyle/>
          <a:p>
            <a:r>
              <a:rPr lang="fa-IR" dirty="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p:txBody>
      </p:sp>
      <p:sp>
        <p:nvSpPr>
          <p:cNvPr id="62" name="Title 1">
            <a:extLst>
              <a:ext uri="{FF2B5EF4-FFF2-40B4-BE49-F238E27FC236}">
                <a16:creationId xmlns:a16="http://schemas.microsoft.com/office/drawing/2014/main" id="{53A911B7-0C40-4DE5-8F4B-E994B9F196FD}"/>
              </a:ext>
            </a:extLst>
          </p:cNvPr>
          <p:cNvSpPr txBox="1">
            <a:spLocks/>
          </p:cNvSpPr>
          <p:nvPr/>
        </p:nvSpPr>
        <p:spPr>
          <a:xfrm>
            <a:off x="5632174" y="628420"/>
            <a:ext cx="3868753"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just" rtl="1"/>
            <a:r>
              <a:rPr lang="fa-IR" sz="2400" dirty="0">
                <a:solidFill>
                  <a:schemeClr val="bg1"/>
                </a:solidFill>
                <a:cs typeface="B Nazanin" panose="00000400000000000000" pitchFamily="2" charset="-78"/>
              </a:rPr>
              <a:t>رویکرد پیشنهادی</a:t>
            </a:r>
            <a:endParaRPr lang="en-US" sz="2400" b="0" dirty="0">
              <a:solidFill>
                <a:schemeClr val="bg1"/>
              </a:solidFill>
              <a:cs typeface="B Nazanin" panose="00000400000000000000" pitchFamily="2" charset="-78"/>
            </a:endParaRPr>
          </a:p>
          <a:p>
            <a:pPr algn="just" rtl="1"/>
            <a:endParaRPr lang="en-US" sz="2400" b="0" dirty="0">
              <a:solidFill>
                <a:schemeClr val="bg1"/>
              </a:solidFill>
              <a:cs typeface="B Nazanin" panose="00000400000000000000" pitchFamily="2" charset="-78"/>
            </a:endParaRPr>
          </a:p>
        </p:txBody>
      </p:sp>
      <p:sp>
        <p:nvSpPr>
          <p:cNvPr id="56" name="Title 1">
            <a:extLst>
              <a:ext uri="{FF2B5EF4-FFF2-40B4-BE49-F238E27FC236}">
                <a16:creationId xmlns:a16="http://schemas.microsoft.com/office/drawing/2014/main" id="{2B7A13E3-A9FE-44F9-B627-4CEE0320B66C}"/>
              </a:ext>
            </a:extLst>
          </p:cNvPr>
          <p:cNvSpPr txBox="1">
            <a:spLocks/>
          </p:cNvSpPr>
          <p:nvPr/>
        </p:nvSpPr>
        <p:spPr>
          <a:xfrm>
            <a:off x="10706433" y="1319140"/>
            <a:ext cx="1263996"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dirty="0">
                <a:solidFill>
                  <a:schemeClr val="bg1"/>
                </a:solidFill>
                <a:cs typeface="B Nazanin" panose="00000400000000000000" pitchFamily="2" charset="-78"/>
              </a:rPr>
              <a:t>چکیده</a:t>
            </a:r>
            <a:endParaRPr lang="en-US" sz="3600" b="0" dirty="0">
              <a:solidFill>
                <a:schemeClr val="bg1"/>
              </a:solidFill>
              <a:cs typeface="B Nazanin" panose="00000400000000000000" pitchFamily="2" charset="-78"/>
            </a:endParaRPr>
          </a:p>
        </p:txBody>
      </p:sp>
      <p:sp>
        <p:nvSpPr>
          <p:cNvPr id="57" name="Title 1">
            <a:extLst>
              <a:ext uri="{FF2B5EF4-FFF2-40B4-BE49-F238E27FC236}">
                <a16:creationId xmlns:a16="http://schemas.microsoft.com/office/drawing/2014/main" id="{83982A80-7220-4605-A72E-C87EB1585B13}"/>
              </a:ext>
            </a:extLst>
          </p:cNvPr>
          <p:cNvSpPr txBox="1">
            <a:spLocks/>
          </p:cNvSpPr>
          <p:nvPr/>
        </p:nvSpPr>
        <p:spPr>
          <a:xfrm>
            <a:off x="10493445" y="2084242"/>
            <a:ext cx="1499761"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b="0" dirty="0">
                <a:solidFill>
                  <a:schemeClr val="bg1"/>
                </a:solidFill>
                <a:cs typeface="B Nazanin" panose="00000400000000000000" pitchFamily="2" charset="-78"/>
              </a:rPr>
              <a:t>بیان مسأله</a:t>
            </a:r>
            <a:endParaRPr lang="en-US" sz="3600" b="0" dirty="0">
              <a:solidFill>
                <a:schemeClr val="bg1"/>
              </a:solidFill>
              <a:cs typeface="B Nazanin" panose="00000400000000000000" pitchFamily="2" charset="-78"/>
            </a:endParaRPr>
          </a:p>
        </p:txBody>
      </p:sp>
      <p:sp>
        <p:nvSpPr>
          <p:cNvPr id="58" name="Title 1">
            <a:extLst>
              <a:ext uri="{FF2B5EF4-FFF2-40B4-BE49-F238E27FC236}">
                <a16:creationId xmlns:a16="http://schemas.microsoft.com/office/drawing/2014/main" id="{29A3561F-A146-4A7D-A7A1-8DA1572F5076}"/>
              </a:ext>
            </a:extLst>
          </p:cNvPr>
          <p:cNvSpPr txBox="1">
            <a:spLocks/>
          </p:cNvSpPr>
          <p:nvPr/>
        </p:nvSpPr>
        <p:spPr>
          <a:xfrm>
            <a:off x="10321708" y="2813525"/>
            <a:ext cx="1720275"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تعاریف و مفاهیم</a:t>
            </a:r>
            <a:endParaRPr lang="en-US" sz="2400" b="0" dirty="0">
              <a:solidFill>
                <a:schemeClr val="bg1"/>
              </a:solidFill>
              <a:cs typeface="B Nazanin" panose="00000400000000000000" pitchFamily="2" charset="-78"/>
            </a:endParaRPr>
          </a:p>
        </p:txBody>
      </p:sp>
      <p:sp>
        <p:nvSpPr>
          <p:cNvPr id="59" name="Title 1">
            <a:extLst>
              <a:ext uri="{FF2B5EF4-FFF2-40B4-BE49-F238E27FC236}">
                <a16:creationId xmlns:a16="http://schemas.microsoft.com/office/drawing/2014/main" id="{D012E460-647C-4276-AD5A-03B8EBD6A424}"/>
              </a:ext>
            </a:extLst>
          </p:cNvPr>
          <p:cNvSpPr txBox="1">
            <a:spLocks/>
          </p:cNvSpPr>
          <p:nvPr/>
        </p:nvSpPr>
        <p:spPr>
          <a:xfrm>
            <a:off x="10296567" y="3635453"/>
            <a:ext cx="1808293"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پیشینه پژوهش</a:t>
            </a:r>
            <a:endParaRPr lang="en-US" sz="2400" b="0" dirty="0">
              <a:solidFill>
                <a:schemeClr val="bg1"/>
              </a:solidFill>
              <a:cs typeface="B Nazanin" panose="00000400000000000000" pitchFamily="2" charset="-78"/>
            </a:endParaRPr>
          </a:p>
        </p:txBody>
      </p:sp>
      <p:sp>
        <p:nvSpPr>
          <p:cNvPr id="60" name="Title 1">
            <a:extLst>
              <a:ext uri="{FF2B5EF4-FFF2-40B4-BE49-F238E27FC236}">
                <a16:creationId xmlns:a16="http://schemas.microsoft.com/office/drawing/2014/main" id="{0676B1A8-86E2-443D-BFAD-6A552D4DE2A6}"/>
              </a:ext>
            </a:extLst>
          </p:cNvPr>
          <p:cNvSpPr txBox="1">
            <a:spLocks/>
          </p:cNvSpPr>
          <p:nvPr/>
        </p:nvSpPr>
        <p:spPr>
          <a:xfrm>
            <a:off x="10128008" y="4378769"/>
            <a:ext cx="2072352"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tx1"/>
                </a:solidFill>
                <a:cs typeface="B Nazanin" panose="00000400000000000000" pitchFamily="2" charset="-78"/>
              </a:rPr>
              <a:t>رویکرد پیشنهادی</a:t>
            </a:r>
            <a:endParaRPr lang="en-US" sz="2400" b="0" dirty="0">
              <a:solidFill>
                <a:schemeClr val="tx1"/>
              </a:solidFill>
              <a:cs typeface="B Nazanin" panose="00000400000000000000" pitchFamily="2" charset="-78"/>
            </a:endParaRPr>
          </a:p>
        </p:txBody>
      </p:sp>
      <p:sp>
        <p:nvSpPr>
          <p:cNvPr id="61" name="Title 1">
            <a:extLst>
              <a:ext uri="{FF2B5EF4-FFF2-40B4-BE49-F238E27FC236}">
                <a16:creationId xmlns:a16="http://schemas.microsoft.com/office/drawing/2014/main" id="{FA5A9BF6-DF85-40CC-ACB9-49DEF81B68E7}"/>
              </a:ext>
            </a:extLst>
          </p:cNvPr>
          <p:cNvSpPr txBox="1">
            <a:spLocks/>
          </p:cNvSpPr>
          <p:nvPr/>
        </p:nvSpPr>
        <p:spPr>
          <a:xfrm>
            <a:off x="10409765" y="5265262"/>
            <a:ext cx="1673159"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تجزیه و تحلیل</a:t>
            </a:r>
            <a:endParaRPr lang="en-US" sz="2400" b="0" dirty="0">
              <a:solidFill>
                <a:schemeClr val="bg1"/>
              </a:solidFill>
              <a:cs typeface="B Nazanin" panose="00000400000000000000" pitchFamily="2" charset="-78"/>
            </a:endParaRPr>
          </a:p>
        </p:txBody>
      </p:sp>
      <p:sp>
        <p:nvSpPr>
          <p:cNvPr id="63" name="Title 1">
            <a:extLst>
              <a:ext uri="{FF2B5EF4-FFF2-40B4-BE49-F238E27FC236}">
                <a16:creationId xmlns:a16="http://schemas.microsoft.com/office/drawing/2014/main" id="{04BC9AD6-7F54-48CD-8FD2-6D862F90270C}"/>
              </a:ext>
            </a:extLst>
          </p:cNvPr>
          <p:cNvSpPr txBox="1">
            <a:spLocks/>
          </p:cNvSpPr>
          <p:nvPr/>
        </p:nvSpPr>
        <p:spPr>
          <a:xfrm>
            <a:off x="10116208" y="6047883"/>
            <a:ext cx="2070903"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نتایج و پیشنهادات</a:t>
            </a:r>
            <a:endParaRPr lang="en-US" sz="2400" b="0" dirty="0">
              <a:solidFill>
                <a:schemeClr val="bg1"/>
              </a:solidFill>
              <a:cs typeface="B Nazanin" panose="00000400000000000000" pitchFamily="2" charset="-78"/>
            </a:endParaRPr>
          </a:p>
        </p:txBody>
      </p:sp>
      <p:grpSp>
        <p:nvGrpSpPr>
          <p:cNvPr id="64" name="Group 63">
            <a:extLst>
              <a:ext uri="{FF2B5EF4-FFF2-40B4-BE49-F238E27FC236}">
                <a16:creationId xmlns:a16="http://schemas.microsoft.com/office/drawing/2014/main" id="{35B383F9-6C17-4DCE-9E4C-C9049831C3C4}"/>
              </a:ext>
            </a:extLst>
          </p:cNvPr>
          <p:cNvGrpSpPr/>
          <p:nvPr/>
        </p:nvGrpSpPr>
        <p:grpSpPr>
          <a:xfrm>
            <a:off x="889823" y="3792973"/>
            <a:ext cx="8203904" cy="2154786"/>
            <a:chOff x="194097" y="3340245"/>
            <a:chExt cx="11113635" cy="2801287"/>
          </a:xfrm>
        </p:grpSpPr>
        <p:sp>
          <p:nvSpPr>
            <p:cNvPr id="68" name="Rectangle 67">
              <a:extLst>
                <a:ext uri="{FF2B5EF4-FFF2-40B4-BE49-F238E27FC236}">
                  <a16:creationId xmlns:a16="http://schemas.microsoft.com/office/drawing/2014/main" id="{BAC58300-DEB6-437A-A0D6-B4B02469D577}"/>
                </a:ext>
              </a:extLst>
            </p:cNvPr>
            <p:cNvSpPr/>
            <p:nvPr/>
          </p:nvSpPr>
          <p:spPr>
            <a:xfrm>
              <a:off x="194097" y="3340245"/>
              <a:ext cx="3429908" cy="18884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9" name="Rectangle 68">
              <a:extLst>
                <a:ext uri="{FF2B5EF4-FFF2-40B4-BE49-F238E27FC236}">
                  <a16:creationId xmlns:a16="http://schemas.microsoft.com/office/drawing/2014/main" id="{3C2DD6B4-F3A5-423E-A98C-BD8FE045560C}"/>
                </a:ext>
              </a:extLst>
            </p:cNvPr>
            <p:cNvSpPr/>
            <p:nvPr/>
          </p:nvSpPr>
          <p:spPr>
            <a:xfrm>
              <a:off x="7877824" y="3340245"/>
              <a:ext cx="3429908" cy="193111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0" name="Rectangle 69">
              <a:extLst>
                <a:ext uri="{FF2B5EF4-FFF2-40B4-BE49-F238E27FC236}">
                  <a16:creationId xmlns:a16="http://schemas.microsoft.com/office/drawing/2014/main" id="{17F3424B-FBC3-435C-8637-203547BA38B3}"/>
                </a:ext>
              </a:extLst>
            </p:cNvPr>
            <p:cNvSpPr/>
            <p:nvPr/>
          </p:nvSpPr>
          <p:spPr>
            <a:xfrm>
              <a:off x="4102523" y="3340245"/>
              <a:ext cx="3429908" cy="193111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71" name="Picture 70">
              <a:extLst>
                <a:ext uri="{FF2B5EF4-FFF2-40B4-BE49-F238E27FC236}">
                  <a16:creationId xmlns:a16="http://schemas.microsoft.com/office/drawing/2014/main" id="{227705C3-558A-48F0-8BA0-BEDB861AC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1894" y="3419613"/>
              <a:ext cx="954314" cy="954314"/>
            </a:xfrm>
            <a:prstGeom prst="rect">
              <a:avLst/>
            </a:prstGeom>
          </p:spPr>
        </p:pic>
        <p:pic>
          <p:nvPicPr>
            <p:cNvPr id="72" name="Picture 71">
              <a:extLst>
                <a:ext uri="{FF2B5EF4-FFF2-40B4-BE49-F238E27FC236}">
                  <a16:creationId xmlns:a16="http://schemas.microsoft.com/office/drawing/2014/main" id="{D3903BC4-544A-4DFD-84D1-BD884544C7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3357" y="3827098"/>
              <a:ext cx="1003697" cy="521086"/>
            </a:xfrm>
            <a:prstGeom prst="rect">
              <a:avLst/>
            </a:prstGeom>
          </p:spPr>
        </p:pic>
        <p:pic>
          <p:nvPicPr>
            <p:cNvPr id="73" name="Picture 72">
              <a:extLst>
                <a:ext uri="{FF2B5EF4-FFF2-40B4-BE49-F238E27FC236}">
                  <a16:creationId xmlns:a16="http://schemas.microsoft.com/office/drawing/2014/main" id="{A8366AC6-4F78-47D9-981E-33329938C4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0949" y="3460241"/>
              <a:ext cx="1363562" cy="733714"/>
            </a:xfrm>
            <a:prstGeom prst="rect">
              <a:avLst/>
            </a:prstGeom>
          </p:spPr>
        </p:pic>
        <p:pic>
          <p:nvPicPr>
            <p:cNvPr id="74" name="Picture 73">
              <a:extLst>
                <a:ext uri="{FF2B5EF4-FFF2-40B4-BE49-F238E27FC236}">
                  <a16:creationId xmlns:a16="http://schemas.microsoft.com/office/drawing/2014/main" id="{1BAE678C-CA61-4578-BCFD-0D67FAF525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9581" y="4363624"/>
              <a:ext cx="1003698" cy="459192"/>
            </a:xfrm>
            <a:prstGeom prst="rect">
              <a:avLst/>
            </a:prstGeom>
          </p:spPr>
        </p:pic>
        <p:pic>
          <p:nvPicPr>
            <p:cNvPr id="75" name="Picture 74">
              <a:extLst>
                <a:ext uri="{FF2B5EF4-FFF2-40B4-BE49-F238E27FC236}">
                  <a16:creationId xmlns:a16="http://schemas.microsoft.com/office/drawing/2014/main" id="{2D7CE521-AE4A-42AB-B1C6-90454110B2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62070" y="4138461"/>
              <a:ext cx="1391108" cy="562421"/>
            </a:xfrm>
            <a:prstGeom prst="rect">
              <a:avLst/>
            </a:prstGeom>
          </p:spPr>
        </p:pic>
        <p:pic>
          <p:nvPicPr>
            <p:cNvPr id="76" name="Picture 75">
              <a:extLst>
                <a:ext uri="{FF2B5EF4-FFF2-40B4-BE49-F238E27FC236}">
                  <a16:creationId xmlns:a16="http://schemas.microsoft.com/office/drawing/2014/main" id="{4BD23657-A1FF-4343-9246-94672ABDFA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92778" y="3836679"/>
              <a:ext cx="1578594" cy="389684"/>
            </a:xfrm>
            <a:prstGeom prst="rect">
              <a:avLst/>
            </a:prstGeom>
          </p:spPr>
        </p:pic>
        <p:sp>
          <p:nvSpPr>
            <p:cNvPr id="77" name="Arrow: Right 76">
              <a:extLst>
                <a:ext uri="{FF2B5EF4-FFF2-40B4-BE49-F238E27FC236}">
                  <a16:creationId xmlns:a16="http://schemas.microsoft.com/office/drawing/2014/main" id="{C3F5CF8C-3982-456B-8E80-03DA832D34DE}"/>
                </a:ext>
              </a:extLst>
            </p:cNvPr>
            <p:cNvSpPr/>
            <p:nvPr/>
          </p:nvSpPr>
          <p:spPr>
            <a:xfrm>
              <a:off x="3767996" y="4296302"/>
              <a:ext cx="223018" cy="246743"/>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78" name="Arrow: Right 77">
              <a:extLst>
                <a:ext uri="{FF2B5EF4-FFF2-40B4-BE49-F238E27FC236}">
                  <a16:creationId xmlns:a16="http://schemas.microsoft.com/office/drawing/2014/main" id="{F6E3EFFB-CAD0-45CC-B6AB-E6D850227583}"/>
                </a:ext>
              </a:extLst>
            </p:cNvPr>
            <p:cNvSpPr/>
            <p:nvPr/>
          </p:nvSpPr>
          <p:spPr>
            <a:xfrm>
              <a:off x="7593618" y="4296301"/>
              <a:ext cx="223018" cy="246743"/>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CE2988E7-EA5D-40A4-A9F7-62F9D61AF43C}"/>
                </a:ext>
              </a:extLst>
            </p:cNvPr>
            <p:cNvSpPr txBox="1"/>
            <p:nvPr/>
          </p:nvSpPr>
          <p:spPr>
            <a:xfrm>
              <a:off x="377794" y="5394885"/>
              <a:ext cx="3062514" cy="74664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endParaRPr lang="en-US" dirty="0"/>
            </a:p>
          </p:txBody>
        </p:sp>
        <p:sp>
          <p:nvSpPr>
            <p:cNvPr id="80" name="TextBox 79">
              <a:extLst>
                <a:ext uri="{FF2B5EF4-FFF2-40B4-BE49-F238E27FC236}">
                  <a16:creationId xmlns:a16="http://schemas.microsoft.com/office/drawing/2014/main" id="{9FAAA024-327F-4265-89A1-AB83BABD84DE}"/>
                </a:ext>
              </a:extLst>
            </p:cNvPr>
            <p:cNvSpPr txBox="1"/>
            <p:nvPr/>
          </p:nvSpPr>
          <p:spPr>
            <a:xfrm>
              <a:off x="4300430" y="5394885"/>
              <a:ext cx="3062514" cy="74664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endParaRPr lang="en-US" dirty="0"/>
            </a:p>
          </p:txBody>
        </p:sp>
        <p:sp>
          <p:nvSpPr>
            <p:cNvPr id="81" name="TextBox 80">
              <a:extLst>
                <a:ext uri="{FF2B5EF4-FFF2-40B4-BE49-F238E27FC236}">
                  <a16:creationId xmlns:a16="http://schemas.microsoft.com/office/drawing/2014/main" id="{07EC13D6-C38B-468B-85CA-9016D4520665}"/>
                </a:ext>
              </a:extLst>
            </p:cNvPr>
            <p:cNvSpPr txBox="1"/>
            <p:nvPr/>
          </p:nvSpPr>
          <p:spPr>
            <a:xfrm>
              <a:off x="8108858" y="5394885"/>
              <a:ext cx="3062514" cy="74664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endParaRPr lang="en-US" dirty="0"/>
            </a:p>
          </p:txBody>
        </p:sp>
        <p:sp>
          <p:nvSpPr>
            <p:cNvPr id="82" name="TextBox 81">
              <a:extLst>
                <a:ext uri="{FF2B5EF4-FFF2-40B4-BE49-F238E27FC236}">
                  <a16:creationId xmlns:a16="http://schemas.microsoft.com/office/drawing/2014/main" id="{59FD49A3-115A-4C2B-9D0F-25FE38DAF23A}"/>
                </a:ext>
              </a:extLst>
            </p:cNvPr>
            <p:cNvSpPr txBox="1"/>
            <p:nvPr/>
          </p:nvSpPr>
          <p:spPr>
            <a:xfrm>
              <a:off x="586438" y="4305801"/>
              <a:ext cx="2958134" cy="680202"/>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Postgre</a:t>
              </a:r>
              <a:r>
                <a:rPr lang="en-US" sz="2800" b="1" dirty="0">
                  <a:solidFill>
                    <a:srgbClr val="336791"/>
                  </a:solidFill>
                  <a:latin typeface="Times New Roman" panose="02020603050405020304" pitchFamily="18" charset="0"/>
                  <a:cs typeface="Times New Roman" panose="02020603050405020304" pitchFamily="18" charset="0"/>
                </a:rPr>
                <a:t>SQL</a:t>
              </a:r>
            </a:p>
          </p:txBody>
        </p:sp>
        <p:sp>
          <p:nvSpPr>
            <p:cNvPr id="83" name="TextBox 82">
              <a:extLst>
                <a:ext uri="{FF2B5EF4-FFF2-40B4-BE49-F238E27FC236}">
                  <a16:creationId xmlns:a16="http://schemas.microsoft.com/office/drawing/2014/main" id="{13F4DCE1-D579-48C4-9139-D5E12C974A68}"/>
                </a:ext>
              </a:extLst>
            </p:cNvPr>
            <p:cNvSpPr txBox="1"/>
            <p:nvPr/>
          </p:nvSpPr>
          <p:spPr>
            <a:xfrm>
              <a:off x="8252981" y="4377776"/>
              <a:ext cx="1427357" cy="780231"/>
            </a:xfrm>
            <a:prstGeom prst="rect">
              <a:avLst/>
            </a:prstGeom>
            <a:noFill/>
          </p:spPr>
          <p:txBody>
            <a:bodyPr wrap="square" rtlCol="0">
              <a:spAutoFit/>
            </a:bodyPr>
            <a:lstStyle/>
            <a:p>
              <a:pPr algn="just"/>
              <a:r>
                <a:rPr lang="en-US" sz="1100" b="1" dirty="0">
                  <a:latin typeface="Times New Roman" panose="02020603050405020304" pitchFamily="18" charset="0"/>
                  <a:cs typeface="Times New Roman" panose="02020603050405020304" pitchFamily="18" charset="0"/>
                </a:rPr>
                <a:t>Machine learning with Scikit Learn</a:t>
              </a:r>
            </a:p>
          </p:txBody>
        </p:sp>
        <p:sp>
          <p:nvSpPr>
            <p:cNvPr id="84" name="TextBox 83">
              <a:extLst>
                <a:ext uri="{FF2B5EF4-FFF2-40B4-BE49-F238E27FC236}">
                  <a16:creationId xmlns:a16="http://schemas.microsoft.com/office/drawing/2014/main" id="{91B05581-1825-4159-BD27-9AD075CC9A6E}"/>
                </a:ext>
              </a:extLst>
            </p:cNvPr>
            <p:cNvSpPr txBox="1"/>
            <p:nvPr/>
          </p:nvSpPr>
          <p:spPr>
            <a:xfrm>
              <a:off x="9931065" y="4363624"/>
              <a:ext cx="1376667" cy="430887"/>
            </a:xfrm>
            <a:prstGeom prst="rect">
              <a:avLst/>
            </a:prstGeom>
            <a:noFill/>
          </p:spPr>
          <p:txBody>
            <a:bodyPr wrap="square" rtlCol="0">
              <a:spAutoFit/>
            </a:bodyPr>
            <a:lstStyle/>
            <a:p>
              <a:pPr algn="just"/>
              <a:r>
                <a:rPr lang="en-US" sz="1100" b="1" dirty="0">
                  <a:latin typeface="Times New Roman" panose="02020603050405020304" pitchFamily="18" charset="0"/>
                  <a:cs typeface="Times New Roman" panose="02020603050405020304" pitchFamily="18" charset="0"/>
                </a:rPr>
                <a:t>Deep Learning with </a:t>
              </a:r>
              <a:r>
                <a:rPr lang="en-US" sz="1100" b="1" dirty="0" err="1">
                  <a:latin typeface="Times New Roman" panose="02020603050405020304" pitchFamily="18" charset="0"/>
                  <a:cs typeface="Times New Roman" panose="02020603050405020304" pitchFamily="18" charset="0"/>
                </a:rPr>
                <a:t>PyTorch</a:t>
              </a:r>
              <a:endParaRPr lang="en-US" sz="1100" b="1" dirty="0">
                <a:latin typeface="Times New Roman" panose="02020603050405020304" pitchFamily="18" charset="0"/>
                <a:cs typeface="Times New Roman" panose="02020603050405020304" pitchFamily="18" charset="0"/>
              </a:endParaRPr>
            </a:p>
          </p:txBody>
        </p:sp>
        <p:sp>
          <p:nvSpPr>
            <p:cNvPr id="85" name="TextBox 84">
              <a:extLst>
                <a:ext uri="{FF2B5EF4-FFF2-40B4-BE49-F238E27FC236}">
                  <a16:creationId xmlns:a16="http://schemas.microsoft.com/office/drawing/2014/main" id="{60419C9A-D888-413E-AD29-9D63876535CB}"/>
                </a:ext>
              </a:extLst>
            </p:cNvPr>
            <p:cNvSpPr txBox="1"/>
            <p:nvPr/>
          </p:nvSpPr>
          <p:spPr>
            <a:xfrm>
              <a:off x="586438" y="5531716"/>
              <a:ext cx="2787719" cy="560166"/>
            </a:xfrm>
            <a:prstGeom prst="rect">
              <a:avLst/>
            </a:prstGeom>
            <a:noFill/>
          </p:spPr>
          <p:txBody>
            <a:bodyPr wrap="square" rtlCol="0">
              <a:spAutoFit/>
            </a:bodyPr>
            <a:lstStyle/>
            <a:p>
              <a:pPr algn="just"/>
              <a:r>
                <a:rPr lang="en-US" sz="1100" b="1" dirty="0">
                  <a:latin typeface="Times New Roman" panose="02020603050405020304" pitchFamily="18" charset="0"/>
                  <a:cs typeface="Times New Roman" panose="02020603050405020304" pitchFamily="18" charset="0"/>
                </a:rPr>
                <a:t>Extraction of EMR data from MIMIC-III in Postgres</a:t>
              </a:r>
            </a:p>
          </p:txBody>
        </p:sp>
        <p:sp>
          <p:nvSpPr>
            <p:cNvPr id="86" name="TextBox 85">
              <a:extLst>
                <a:ext uri="{FF2B5EF4-FFF2-40B4-BE49-F238E27FC236}">
                  <a16:creationId xmlns:a16="http://schemas.microsoft.com/office/drawing/2014/main" id="{B5A432F4-7D14-4E55-9A12-507DC04E5221}"/>
                </a:ext>
              </a:extLst>
            </p:cNvPr>
            <p:cNvSpPr txBox="1"/>
            <p:nvPr/>
          </p:nvSpPr>
          <p:spPr>
            <a:xfrm>
              <a:off x="4322407" y="5444176"/>
              <a:ext cx="3040537" cy="560166"/>
            </a:xfrm>
            <a:prstGeom prst="rect">
              <a:avLst/>
            </a:prstGeom>
            <a:noFill/>
          </p:spPr>
          <p:txBody>
            <a:bodyPr wrap="square" rtlCol="0">
              <a:spAutoFit/>
            </a:bodyPr>
            <a:lstStyle/>
            <a:p>
              <a:pPr algn="just"/>
              <a:r>
                <a:rPr lang="en-US" sz="1100" b="1" dirty="0">
                  <a:latin typeface="Times New Roman" panose="02020603050405020304" pitchFamily="18" charset="0"/>
                  <a:cs typeface="Times New Roman" panose="02020603050405020304" pitchFamily="18" charset="0"/>
                </a:rPr>
                <a:t>Data preprocess through apache spark in scala and python pandas</a:t>
              </a:r>
            </a:p>
          </p:txBody>
        </p:sp>
        <p:sp>
          <p:nvSpPr>
            <p:cNvPr id="87" name="TextBox 86">
              <a:extLst>
                <a:ext uri="{FF2B5EF4-FFF2-40B4-BE49-F238E27FC236}">
                  <a16:creationId xmlns:a16="http://schemas.microsoft.com/office/drawing/2014/main" id="{90FCD69A-A9B5-4905-B031-A787DB462341}"/>
                </a:ext>
              </a:extLst>
            </p:cNvPr>
            <p:cNvSpPr txBox="1"/>
            <p:nvPr/>
          </p:nvSpPr>
          <p:spPr>
            <a:xfrm>
              <a:off x="8128097" y="5425530"/>
              <a:ext cx="3062514" cy="660196"/>
            </a:xfrm>
            <a:prstGeom prst="rect">
              <a:avLst/>
            </a:prstGeom>
            <a:noFill/>
          </p:spPr>
          <p:txBody>
            <a:bodyPr wrap="square" rtlCol="0">
              <a:spAutoFit/>
            </a:bodyPr>
            <a:lstStyle/>
            <a:p>
              <a:pPr algn="just"/>
              <a:r>
                <a:rPr lang="en-US" sz="900" b="1" dirty="0">
                  <a:latin typeface="Times New Roman" panose="02020603050405020304" pitchFamily="18" charset="0"/>
                  <a:cs typeface="Times New Roman" panose="02020603050405020304" pitchFamily="18" charset="0"/>
                </a:rPr>
                <a:t>Machine learning and deep learning models for sepsis prediction by sckit-learn and Pytorch</a:t>
              </a:r>
            </a:p>
          </p:txBody>
        </p:sp>
      </p:grpSp>
      <p:sp>
        <p:nvSpPr>
          <p:cNvPr id="88" name="TextBox 87">
            <a:extLst>
              <a:ext uri="{FF2B5EF4-FFF2-40B4-BE49-F238E27FC236}">
                <a16:creationId xmlns:a16="http://schemas.microsoft.com/office/drawing/2014/main" id="{9196AB1E-AF39-4844-9396-D1D143D5DBF9}"/>
              </a:ext>
            </a:extLst>
          </p:cNvPr>
          <p:cNvSpPr txBox="1"/>
          <p:nvPr/>
        </p:nvSpPr>
        <p:spPr>
          <a:xfrm>
            <a:off x="2249073" y="1903770"/>
            <a:ext cx="5789865" cy="369332"/>
          </a:xfrm>
          <a:prstGeom prst="rect">
            <a:avLst/>
          </a:prstGeom>
          <a:solidFill>
            <a:schemeClr val="accent2">
              <a:lumMod val="60000"/>
              <a:lumOff val="40000"/>
            </a:schemeClr>
          </a:solidFill>
        </p:spPr>
        <p:txBody>
          <a:bodyPr wrap="square">
            <a:spAutoFit/>
          </a:bodyPr>
          <a:lstStyle/>
          <a:p>
            <a:pPr algn="just" rtl="1"/>
            <a:r>
              <a:rPr lang="ar-OM" sz="1800" b="1" dirty="0">
                <a:effectLst/>
                <a:latin typeface="Times New Roman" panose="02020603050405020304" pitchFamily="18" charset="0"/>
                <a:ea typeface="Calibri" panose="020F0502020204030204" pitchFamily="34" charset="0"/>
                <a:cs typeface="B Nazanin" panose="00000400000000000000" pitchFamily="2" charset="-78"/>
              </a:rPr>
              <a:t>هدف پیش­بینی شروع سپسیس در بیماران بخش مراقبت</a:t>
            </a:r>
            <a:r>
              <a:rPr lang="ar-IQ" sz="1800" b="1" dirty="0">
                <a:effectLst/>
                <a:latin typeface="Times New Roman" panose="02020603050405020304" pitchFamily="18" charset="0"/>
                <a:ea typeface="Calibri" panose="020F0502020204030204" pitchFamily="34" charset="0"/>
                <a:cs typeface="B Nazanin" panose="00000400000000000000" pitchFamily="2" charset="-78"/>
              </a:rPr>
              <a:t>­ها</a:t>
            </a:r>
            <a:r>
              <a:rPr lang="ar-OM" sz="1800" b="1" dirty="0">
                <a:effectLst/>
                <a:latin typeface="Times New Roman" panose="02020603050405020304" pitchFamily="18" charset="0"/>
                <a:ea typeface="Calibri" panose="020F0502020204030204" pitchFamily="34" charset="0"/>
                <a:cs typeface="B Nazanin" panose="00000400000000000000" pitchFamily="2" charset="-78"/>
              </a:rPr>
              <a:t>ی ویژه است</a:t>
            </a:r>
            <a:r>
              <a:rPr lang="fa-IR" sz="1800" b="1" dirty="0">
                <a:effectLst/>
                <a:latin typeface="Times New Roman" panose="02020603050405020304" pitchFamily="18" charset="0"/>
                <a:ea typeface="Calibri" panose="020F0502020204030204" pitchFamily="34" charset="0"/>
                <a:cs typeface="B Nazanin" panose="00000400000000000000" pitchFamily="2" charset="-78"/>
              </a:rPr>
              <a:t>.</a:t>
            </a:r>
            <a:r>
              <a:rPr lang="ar-OM" sz="1800" b="1" dirty="0">
                <a:effectLst/>
                <a:latin typeface="Times New Roman" panose="02020603050405020304" pitchFamily="18" charset="0"/>
                <a:ea typeface="Calibri" panose="020F0502020204030204" pitchFamily="34" charset="0"/>
                <a:cs typeface="B Nazanin" panose="00000400000000000000" pitchFamily="2" charset="-78"/>
              </a:rPr>
              <a:t> </a:t>
            </a:r>
            <a:endParaRPr lang="fa-IR" sz="1800" b="1" dirty="0">
              <a:effectLst/>
              <a:latin typeface="Times New Roman" panose="02020603050405020304" pitchFamily="18" charset="0"/>
              <a:ea typeface="Calibri" panose="020F0502020204030204" pitchFamily="34" charset="0"/>
              <a:cs typeface="B Nazanin" panose="00000400000000000000" pitchFamily="2" charset="-78"/>
            </a:endParaRPr>
          </a:p>
        </p:txBody>
      </p:sp>
      <p:sp>
        <p:nvSpPr>
          <p:cNvPr id="89" name="TextBox 88">
            <a:extLst>
              <a:ext uri="{FF2B5EF4-FFF2-40B4-BE49-F238E27FC236}">
                <a16:creationId xmlns:a16="http://schemas.microsoft.com/office/drawing/2014/main" id="{EC2A231C-1578-497F-A635-19673B62D636}"/>
              </a:ext>
            </a:extLst>
          </p:cNvPr>
          <p:cNvSpPr txBox="1"/>
          <p:nvPr/>
        </p:nvSpPr>
        <p:spPr>
          <a:xfrm>
            <a:off x="2249073" y="2757835"/>
            <a:ext cx="5827788" cy="369332"/>
          </a:xfrm>
          <a:prstGeom prst="rect">
            <a:avLst/>
          </a:prstGeom>
          <a:solidFill>
            <a:schemeClr val="accent4">
              <a:lumMod val="60000"/>
              <a:lumOff val="40000"/>
            </a:schemeClr>
          </a:solidFill>
        </p:spPr>
        <p:txBody>
          <a:bodyPr wrap="square">
            <a:spAutoFit/>
          </a:bodyPr>
          <a:lstStyle/>
          <a:p>
            <a:pPr algn="just" rtl="1"/>
            <a:r>
              <a:rPr lang="ar-OM" sz="1800" b="1" dirty="0">
                <a:effectLst/>
                <a:latin typeface="Times New Roman" panose="02020603050405020304" pitchFamily="18" charset="0"/>
                <a:ea typeface="Calibri" panose="020F0502020204030204" pitchFamily="34" charset="0"/>
                <a:cs typeface="B Nazanin" panose="00000400000000000000" pitchFamily="2" charset="-78"/>
              </a:rPr>
              <a:t>روش پیشنهادی برای رسیدن به این هدف شامل سه مرحله اصلی است</a:t>
            </a:r>
            <a:r>
              <a:rPr lang="fa-IR" sz="1800" b="1" dirty="0">
                <a:effectLst/>
                <a:latin typeface="Times New Roman" panose="02020603050405020304" pitchFamily="18" charset="0"/>
                <a:ea typeface="Calibri" panose="020F0502020204030204" pitchFamily="34" charset="0"/>
                <a:cs typeface="B Nazanin" panose="00000400000000000000" pitchFamily="2" charset="-78"/>
              </a:rPr>
              <a:t>:</a:t>
            </a:r>
            <a:endParaRPr lang="en-US" b="1" dirty="0"/>
          </a:p>
        </p:txBody>
      </p:sp>
    </p:spTree>
    <p:extLst>
      <p:ext uri="{BB962C8B-B14F-4D97-AF65-F5344CB8AC3E}">
        <p14:creationId xmlns:p14="http://schemas.microsoft.com/office/powerpoint/2010/main" val="1458738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00BA6A-0B6C-479E-B090-1BC629B76A5A}"/>
              </a:ext>
            </a:extLst>
          </p:cNvPr>
          <p:cNvPicPr>
            <a:picLocks noChangeAspect="1"/>
          </p:cNvPicPr>
          <p:nvPr/>
        </p:nvPicPr>
        <p:blipFill>
          <a:blip r:embed="rId2"/>
          <a:stretch>
            <a:fillRect/>
          </a:stretch>
        </p:blipFill>
        <p:spPr>
          <a:xfrm>
            <a:off x="1" y="0"/>
            <a:ext cx="12192000" cy="1333500"/>
          </a:xfrm>
          <a:prstGeom prst="rect">
            <a:avLst/>
          </a:prstGeom>
        </p:spPr>
      </p:pic>
      <p:sp>
        <p:nvSpPr>
          <p:cNvPr id="4" name="Rectangle 3">
            <a:extLst>
              <a:ext uri="{FF2B5EF4-FFF2-40B4-BE49-F238E27FC236}">
                <a16:creationId xmlns:a16="http://schemas.microsoft.com/office/drawing/2014/main" id="{615F8799-B1B1-4370-91DF-38A740D987B4}"/>
              </a:ext>
            </a:extLst>
          </p:cNvPr>
          <p:cNvSpPr/>
          <p:nvPr/>
        </p:nvSpPr>
        <p:spPr>
          <a:xfrm>
            <a:off x="10719875" y="1333500"/>
            <a:ext cx="1379845" cy="5524500"/>
          </a:xfrm>
          <a:prstGeom prst="rect">
            <a:avLst/>
          </a:prstGeom>
          <a:solidFill>
            <a:srgbClr val="3D485D"/>
          </a:solidFill>
          <a:ln>
            <a:noFill/>
          </a:ln>
        </p:spPr>
        <p:style>
          <a:lnRef idx="2">
            <a:schemeClr val="accent3"/>
          </a:lnRef>
          <a:fillRef idx="1001">
            <a:schemeClr val="dk2"/>
          </a:fillRef>
          <a:effectRef idx="0">
            <a:schemeClr val="accent3"/>
          </a:effectRef>
          <a:fontRef idx="minor">
            <a:schemeClr val="dk1"/>
          </a:fontRef>
        </p:style>
        <p:txBody>
          <a:bodyPr rtlCol="0" anchor="ctr"/>
          <a:lstStyle/>
          <a:p>
            <a:pPr algn="ctr"/>
            <a:endParaRPr lang="en-US"/>
          </a:p>
        </p:txBody>
      </p:sp>
      <p:grpSp>
        <p:nvGrpSpPr>
          <p:cNvPr id="5" name="Group 4">
            <a:extLst>
              <a:ext uri="{FF2B5EF4-FFF2-40B4-BE49-F238E27FC236}">
                <a16:creationId xmlns:a16="http://schemas.microsoft.com/office/drawing/2014/main" id="{D97E788C-E5D1-4B31-98EC-164B705942CE}"/>
              </a:ext>
            </a:extLst>
          </p:cNvPr>
          <p:cNvGrpSpPr/>
          <p:nvPr/>
        </p:nvGrpSpPr>
        <p:grpSpPr>
          <a:xfrm rot="5400000">
            <a:off x="10738076" y="603648"/>
            <a:ext cx="731520" cy="2209885"/>
            <a:chOff x="906464" y="1800225"/>
            <a:chExt cx="1441449" cy="2470149"/>
          </a:xfrm>
          <a:gradFill>
            <a:gsLst>
              <a:gs pos="50000">
                <a:srgbClr val="39AEB5"/>
              </a:gs>
              <a:gs pos="0">
                <a:srgbClr val="39AEB5"/>
              </a:gs>
              <a:gs pos="100000">
                <a:srgbClr val="39AEB5"/>
              </a:gs>
            </a:gsLst>
            <a:lin ang="5400000" scaled="1"/>
          </a:gradFill>
        </p:grpSpPr>
        <p:sp>
          <p:nvSpPr>
            <p:cNvPr id="6" name="Freeform 153">
              <a:extLst>
                <a:ext uri="{FF2B5EF4-FFF2-40B4-BE49-F238E27FC236}">
                  <a16:creationId xmlns:a16="http://schemas.microsoft.com/office/drawing/2014/main" id="{3E19FBD6-3376-456E-AB8E-776C8592C77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2">
              <a:extLst>
                <a:ext uri="{FF2B5EF4-FFF2-40B4-BE49-F238E27FC236}">
                  <a16:creationId xmlns:a16="http://schemas.microsoft.com/office/drawing/2014/main" id="{C2D5B9C1-15FF-4BD9-B905-0B7A06FDAF32}"/>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8" name="Freeform 156">
              <a:extLst>
                <a:ext uri="{FF2B5EF4-FFF2-40B4-BE49-F238E27FC236}">
                  <a16:creationId xmlns:a16="http://schemas.microsoft.com/office/drawing/2014/main" id="{EFF48BDD-CF5C-4D5D-A93E-B015DB0897C5}"/>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8">
              <a:extLst>
                <a:ext uri="{FF2B5EF4-FFF2-40B4-BE49-F238E27FC236}">
                  <a16:creationId xmlns:a16="http://schemas.microsoft.com/office/drawing/2014/main" id="{6A45FEC6-CA35-4034-A345-27BE5697E0CB}"/>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0" name="Freeform 159">
              <a:extLst>
                <a:ext uri="{FF2B5EF4-FFF2-40B4-BE49-F238E27FC236}">
                  <a16:creationId xmlns:a16="http://schemas.microsoft.com/office/drawing/2014/main" id="{DACD4867-5330-44B8-9FB4-D0F93227AD7E}"/>
                </a:ext>
              </a:extLst>
            </p:cNvPr>
            <p:cNvSpPr>
              <a:spLocks/>
            </p:cNvSpPr>
            <p:nvPr/>
          </p:nvSpPr>
          <p:spPr bwMode="auto">
            <a:xfrm>
              <a:off x="906464" y="1800227"/>
              <a:ext cx="1317624"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234247A9-B69B-4C3E-BFD8-7F1830848B2E}"/>
              </a:ext>
            </a:extLst>
          </p:cNvPr>
          <p:cNvGrpSpPr/>
          <p:nvPr/>
        </p:nvGrpSpPr>
        <p:grpSpPr>
          <a:xfrm rot="5400000">
            <a:off x="10736486" y="1344184"/>
            <a:ext cx="731520" cy="2209885"/>
            <a:chOff x="906463" y="1800225"/>
            <a:chExt cx="1441450" cy="2470149"/>
          </a:xfrm>
          <a:gradFill>
            <a:gsLst>
              <a:gs pos="100000">
                <a:srgbClr val="39A4AC"/>
              </a:gs>
              <a:gs pos="0">
                <a:srgbClr val="39A4AC"/>
              </a:gs>
              <a:gs pos="50000">
                <a:srgbClr val="39A4AC"/>
              </a:gs>
            </a:gsLst>
            <a:lin ang="5400000" scaled="1"/>
          </a:gradFill>
        </p:grpSpPr>
        <p:sp>
          <p:nvSpPr>
            <p:cNvPr id="12" name="Freeform 153">
              <a:extLst>
                <a:ext uri="{FF2B5EF4-FFF2-40B4-BE49-F238E27FC236}">
                  <a16:creationId xmlns:a16="http://schemas.microsoft.com/office/drawing/2014/main" id="{3E5C3084-92A1-4929-B6B9-11AABBCD116E}"/>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2">
              <a:extLst>
                <a:ext uri="{FF2B5EF4-FFF2-40B4-BE49-F238E27FC236}">
                  <a16:creationId xmlns:a16="http://schemas.microsoft.com/office/drawing/2014/main" id="{B5F2BFCE-6B40-4F71-B3B0-2D7D7A574099}"/>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14" name="Freeform 156">
              <a:extLst>
                <a:ext uri="{FF2B5EF4-FFF2-40B4-BE49-F238E27FC236}">
                  <a16:creationId xmlns:a16="http://schemas.microsoft.com/office/drawing/2014/main" id="{EBDC1D9B-1518-4A8E-9191-2806833094DE}"/>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8">
              <a:extLst>
                <a:ext uri="{FF2B5EF4-FFF2-40B4-BE49-F238E27FC236}">
                  <a16:creationId xmlns:a16="http://schemas.microsoft.com/office/drawing/2014/main" id="{3975E609-519E-43FA-9FCC-080C8B0829E2}"/>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6" name="Freeform 159">
              <a:extLst>
                <a:ext uri="{FF2B5EF4-FFF2-40B4-BE49-F238E27FC236}">
                  <a16:creationId xmlns:a16="http://schemas.microsoft.com/office/drawing/2014/main" id="{7F3DA082-CC6C-47EB-A8EB-B25E715A71E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89D518D0-BCAB-4C0B-ABA3-FB6A5FF4DE16}"/>
              </a:ext>
            </a:extLst>
          </p:cNvPr>
          <p:cNvGrpSpPr/>
          <p:nvPr/>
        </p:nvGrpSpPr>
        <p:grpSpPr>
          <a:xfrm rot="5400000">
            <a:off x="10730671" y="2134613"/>
            <a:ext cx="731520" cy="2209885"/>
            <a:chOff x="906463" y="1800225"/>
            <a:chExt cx="1441450" cy="2470149"/>
          </a:xfrm>
          <a:gradFill>
            <a:gsLst>
              <a:gs pos="0">
                <a:srgbClr val="39AEB5"/>
              </a:gs>
              <a:gs pos="50000">
                <a:srgbClr val="39AEB5"/>
              </a:gs>
              <a:gs pos="100000">
                <a:srgbClr val="39AEB5"/>
              </a:gs>
            </a:gsLst>
            <a:lin ang="5400000" scaled="1"/>
          </a:gradFill>
        </p:grpSpPr>
        <p:sp>
          <p:nvSpPr>
            <p:cNvPr id="18" name="Freeform 153">
              <a:extLst>
                <a:ext uri="{FF2B5EF4-FFF2-40B4-BE49-F238E27FC236}">
                  <a16:creationId xmlns:a16="http://schemas.microsoft.com/office/drawing/2014/main" id="{B9875218-E593-43BB-B049-3336639D3A6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2">
              <a:extLst>
                <a:ext uri="{FF2B5EF4-FFF2-40B4-BE49-F238E27FC236}">
                  <a16:creationId xmlns:a16="http://schemas.microsoft.com/office/drawing/2014/main" id="{2212A03D-B77C-46B5-B92B-1FC8CE016CBF}"/>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0" name="Freeform 156">
              <a:extLst>
                <a:ext uri="{FF2B5EF4-FFF2-40B4-BE49-F238E27FC236}">
                  <a16:creationId xmlns:a16="http://schemas.microsoft.com/office/drawing/2014/main" id="{02880C92-8118-4641-84E7-3B6B52EBF8F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58">
              <a:extLst>
                <a:ext uri="{FF2B5EF4-FFF2-40B4-BE49-F238E27FC236}">
                  <a16:creationId xmlns:a16="http://schemas.microsoft.com/office/drawing/2014/main" id="{5AFB77BF-75DB-4A84-B6A0-A3EC5174AA06}"/>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2" name="Freeform 159">
              <a:extLst>
                <a:ext uri="{FF2B5EF4-FFF2-40B4-BE49-F238E27FC236}">
                  <a16:creationId xmlns:a16="http://schemas.microsoft.com/office/drawing/2014/main" id="{8C2ECFF3-8F6A-4BED-BC68-310040348B46}"/>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CBBF5B03-9902-48B4-B8AD-CC21541E550C}"/>
              </a:ext>
            </a:extLst>
          </p:cNvPr>
          <p:cNvGrpSpPr/>
          <p:nvPr/>
        </p:nvGrpSpPr>
        <p:grpSpPr>
          <a:xfrm rot="5400000">
            <a:off x="10735949" y="2937330"/>
            <a:ext cx="731520" cy="2209885"/>
            <a:chOff x="906463" y="1800225"/>
            <a:chExt cx="1441450" cy="2470149"/>
          </a:xfrm>
          <a:gradFill>
            <a:gsLst>
              <a:gs pos="0">
                <a:srgbClr val="39AEB5"/>
              </a:gs>
              <a:gs pos="50000">
                <a:srgbClr val="39AEB5"/>
              </a:gs>
              <a:gs pos="100000">
                <a:srgbClr val="39AEB5"/>
              </a:gs>
            </a:gsLst>
            <a:lin ang="5400000" scaled="1"/>
          </a:gradFill>
        </p:grpSpPr>
        <p:sp>
          <p:nvSpPr>
            <p:cNvPr id="24" name="Freeform 153">
              <a:extLst>
                <a:ext uri="{FF2B5EF4-FFF2-40B4-BE49-F238E27FC236}">
                  <a16:creationId xmlns:a16="http://schemas.microsoft.com/office/drawing/2014/main" id="{CB12E5E2-A3C6-4DB4-9B51-45F792B83CB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2">
              <a:extLst>
                <a:ext uri="{FF2B5EF4-FFF2-40B4-BE49-F238E27FC236}">
                  <a16:creationId xmlns:a16="http://schemas.microsoft.com/office/drawing/2014/main" id="{27F34F1B-8934-4D24-A1D8-67FAF79F900B}"/>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6" name="Freeform 156">
              <a:extLst>
                <a:ext uri="{FF2B5EF4-FFF2-40B4-BE49-F238E27FC236}">
                  <a16:creationId xmlns:a16="http://schemas.microsoft.com/office/drawing/2014/main" id="{8BECDD37-F438-44C3-884B-859F836811C7}"/>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8">
              <a:extLst>
                <a:ext uri="{FF2B5EF4-FFF2-40B4-BE49-F238E27FC236}">
                  <a16:creationId xmlns:a16="http://schemas.microsoft.com/office/drawing/2014/main" id="{11A6409B-8F54-489D-BF58-3F2EDFF4E239}"/>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8" name="Freeform 159">
              <a:extLst>
                <a:ext uri="{FF2B5EF4-FFF2-40B4-BE49-F238E27FC236}">
                  <a16:creationId xmlns:a16="http://schemas.microsoft.com/office/drawing/2014/main" id="{D1AD4CBF-90AF-49C6-8B99-21009F46E0DC}"/>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0C1C3AA8-7716-4381-8D23-5B95073A2C92}"/>
              </a:ext>
            </a:extLst>
          </p:cNvPr>
          <p:cNvGrpSpPr/>
          <p:nvPr/>
        </p:nvGrpSpPr>
        <p:grpSpPr>
          <a:xfrm rot="5400000">
            <a:off x="10734360" y="3720664"/>
            <a:ext cx="731520" cy="2209885"/>
            <a:chOff x="906463" y="1800225"/>
            <a:chExt cx="1441450" cy="2470149"/>
          </a:xfrm>
          <a:gradFill>
            <a:gsLst>
              <a:gs pos="0">
                <a:schemeClr val="bg1"/>
              </a:gs>
              <a:gs pos="50000">
                <a:schemeClr val="bg2">
                  <a:lumMod val="50000"/>
                </a:schemeClr>
              </a:gs>
              <a:gs pos="100000">
                <a:schemeClr val="bg2">
                  <a:lumMod val="10000"/>
                </a:schemeClr>
              </a:gs>
            </a:gsLst>
            <a:lin ang="5400000" scaled="1"/>
          </a:gradFill>
        </p:grpSpPr>
        <p:sp>
          <p:nvSpPr>
            <p:cNvPr id="30" name="Freeform 153">
              <a:extLst>
                <a:ext uri="{FF2B5EF4-FFF2-40B4-BE49-F238E27FC236}">
                  <a16:creationId xmlns:a16="http://schemas.microsoft.com/office/drawing/2014/main" id="{DA5003B9-5C89-40AA-8101-DA9C1044BA2C}"/>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2">
              <a:extLst>
                <a:ext uri="{FF2B5EF4-FFF2-40B4-BE49-F238E27FC236}">
                  <a16:creationId xmlns:a16="http://schemas.microsoft.com/office/drawing/2014/main" id="{B7609A16-D1DB-4A93-AB5C-F28F5672F145}"/>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2" name="Freeform 156">
              <a:extLst>
                <a:ext uri="{FF2B5EF4-FFF2-40B4-BE49-F238E27FC236}">
                  <a16:creationId xmlns:a16="http://schemas.microsoft.com/office/drawing/2014/main" id="{25ED93B0-D275-4826-B405-A7000C29EA41}"/>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58">
              <a:extLst>
                <a:ext uri="{FF2B5EF4-FFF2-40B4-BE49-F238E27FC236}">
                  <a16:creationId xmlns:a16="http://schemas.microsoft.com/office/drawing/2014/main" id="{4E080D33-0AE2-4BA4-B176-FA265C8AC57F}"/>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4" name="Freeform 159">
              <a:extLst>
                <a:ext uri="{FF2B5EF4-FFF2-40B4-BE49-F238E27FC236}">
                  <a16:creationId xmlns:a16="http://schemas.microsoft.com/office/drawing/2014/main" id="{0402EC92-389C-4897-B036-AD243DA68C09}"/>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07B59115-3746-4554-AB1F-477B1F4F9D48}"/>
              </a:ext>
            </a:extLst>
          </p:cNvPr>
          <p:cNvGrpSpPr/>
          <p:nvPr/>
        </p:nvGrpSpPr>
        <p:grpSpPr>
          <a:xfrm rot="5400000">
            <a:off x="10732770" y="4557005"/>
            <a:ext cx="731520" cy="2209885"/>
            <a:chOff x="906463" y="1800225"/>
            <a:chExt cx="1441450" cy="2470149"/>
          </a:xfrm>
          <a:gradFill>
            <a:gsLst>
              <a:gs pos="0">
                <a:srgbClr val="39AEB5"/>
              </a:gs>
              <a:gs pos="50000">
                <a:srgbClr val="39AEB5"/>
              </a:gs>
              <a:gs pos="100000">
                <a:srgbClr val="39AEB5"/>
              </a:gs>
            </a:gsLst>
            <a:lin ang="5400000" scaled="1"/>
          </a:gradFill>
        </p:grpSpPr>
        <p:sp>
          <p:nvSpPr>
            <p:cNvPr id="36" name="Freeform 153">
              <a:extLst>
                <a:ext uri="{FF2B5EF4-FFF2-40B4-BE49-F238E27FC236}">
                  <a16:creationId xmlns:a16="http://schemas.microsoft.com/office/drawing/2014/main" id="{2700CEF1-BB30-4E1E-AD78-6A45F12DCDF9}"/>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2">
              <a:extLst>
                <a:ext uri="{FF2B5EF4-FFF2-40B4-BE49-F238E27FC236}">
                  <a16:creationId xmlns:a16="http://schemas.microsoft.com/office/drawing/2014/main" id="{31F32380-E6E8-4E82-B293-40920BE50CFE}"/>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38" name="Freeform 156">
              <a:extLst>
                <a:ext uri="{FF2B5EF4-FFF2-40B4-BE49-F238E27FC236}">
                  <a16:creationId xmlns:a16="http://schemas.microsoft.com/office/drawing/2014/main" id="{5126D2C9-3273-4D37-976F-168E0A487308}"/>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58">
              <a:extLst>
                <a:ext uri="{FF2B5EF4-FFF2-40B4-BE49-F238E27FC236}">
                  <a16:creationId xmlns:a16="http://schemas.microsoft.com/office/drawing/2014/main" id="{3C87530B-F612-4952-910F-5C41D3416A3C}"/>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0" name="Freeform 159">
              <a:extLst>
                <a:ext uri="{FF2B5EF4-FFF2-40B4-BE49-F238E27FC236}">
                  <a16:creationId xmlns:a16="http://schemas.microsoft.com/office/drawing/2014/main" id="{8FF1B713-E597-4643-B4DB-0F22A2631C84}"/>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17AEDA47-8804-44D6-9F74-827204259E12}"/>
              </a:ext>
            </a:extLst>
          </p:cNvPr>
          <p:cNvGrpSpPr/>
          <p:nvPr/>
        </p:nvGrpSpPr>
        <p:grpSpPr>
          <a:xfrm rot="5400000">
            <a:off x="10735344" y="5373301"/>
            <a:ext cx="731520" cy="2209885"/>
            <a:chOff x="906463" y="1800225"/>
            <a:chExt cx="1441450" cy="2470149"/>
          </a:xfrm>
          <a:gradFill>
            <a:gsLst>
              <a:gs pos="0">
                <a:srgbClr val="39AEB5"/>
              </a:gs>
              <a:gs pos="50000">
                <a:srgbClr val="39AEB5"/>
              </a:gs>
              <a:gs pos="100000">
                <a:srgbClr val="39AEB5"/>
              </a:gs>
            </a:gsLst>
            <a:lin ang="5400000" scaled="1"/>
          </a:gradFill>
        </p:grpSpPr>
        <p:sp>
          <p:nvSpPr>
            <p:cNvPr id="42" name="Freeform 153">
              <a:extLst>
                <a:ext uri="{FF2B5EF4-FFF2-40B4-BE49-F238E27FC236}">
                  <a16:creationId xmlns:a16="http://schemas.microsoft.com/office/drawing/2014/main" id="{2225A750-BE81-48BA-988E-C9BEF49C16A2}"/>
                </a:ext>
              </a:extLst>
            </p:cNvPr>
            <p:cNvSpPr>
              <a:spLocks/>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2">
              <a:extLst>
                <a:ext uri="{FF2B5EF4-FFF2-40B4-BE49-F238E27FC236}">
                  <a16:creationId xmlns:a16="http://schemas.microsoft.com/office/drawing/2014/main" id="{D932EA06-3A7D-49F2-A3F5-5967D043B46A}"/>
                </a:ext>
              </a:extLst>
            </p:cNvPr>
            <p:cNvSpPr>
              <a:spLocks/>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44" name="Freeform 156">
              <a:extLst>
                <a:ext uri="{FF2B5EF4-FFF2-40B4-BE49-F238E27FC236}">
                  <a16:creationId xmlns:a16="http://schemas.microsoft.com/office/drawing/2014/main" id="{DCCE2700-65CE-4808-97DF-BED4F4A49F12}"/>
                </a:ext>
              </a:extLst>
            </p:cNvPr>
            <p:cNvSpPr>
              <a:spLocks/>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58">
              <a:extLst>
                <a:ext uri="{FF2B5EF4-FFF2-40B4-BE49-F238E27FC236}">
                  <a16:creationId xmlns:a16="http://schemas.microsoft.com/office/drawing/2014/main" id="{B1AB9BA5-662B-4ABC-885F-CBF48F9606ED}"/>
                </a:ext>
              </a:extLst>
            </p:cNvPr>
            <p:cNvSpPr>
              <a:spLocks/>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6" name="Freeform 159">
              <a:extLst>
                <a:ext uri="{FF2B5EF4-FFF2-40B4-BE49-F238E27FC236}">
                  <a16:creationId xmlns:a16="http://schemas.microsoft.com/office/drawing/2014/main" id="{EED12348-D1AF-46F6-AD3B-03B3B7DB843D}"/>
                </a:ext>
              </a:extLst>
            </p:cNvPr>
            <p:cNvSpPr>
              <a:spLocks/>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sp>
        <p:nvSpPr>
          <p:cNvPr id="47" name="Frame 46">
            <a:extLst>
              <a:ext uri="{FF2B5EF4-FFF2-40B4-BE49-F238E27FC236}">
                <a16:creationId xmlns:a16="http://schemas.microsoft.com/office/drawing/2014/main" id="{43F4B992-173B-4CF7-9ACF-68236642A3DA}"/>
              </a:ext>
            </a:extLst>
          </p:cNvPr>
          <p:cNvSpPr/>
          <p:nvPr/>
        </p:nvSpPr>
        <p:spPr>
          <a:xfrm>
            <a:off x="40625" y="1406771"/>
            <a:ext cx="9902301" cy="5385727"/>
          </a:xfrm>
          <a:prstGeom prst="frame">
            <a:avLst>
              <a:gd name="adj1" fmla="val 887"/>
            </a:avLst>
          </a:prstGeom>
          <a:solidFill>
            <a:srgbClr val="39AEB5"/>
          </a:solidFill>
          <a:ln>
            <a:solidFill>
              <a:srgbClr val="39AE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solidFill>
                <a:schemeClr val="tx1"/>
              </a:solidFill>
            </a:endParaRPr>
          </a:p>
        </p:txBody>
      </p:sp>
      <p:sp>
        <p:nvSpPr>
          <p:cNvPr id="48" name="TextBox 47">
            <a:extLst>
              <a:ext uri="{FF2B5EF4-FFF2-40B4-BE49-F238E27FC236}">
                <a16:creationId xmlns:a16="http://schemas.microsoft.com/office/drawing/2014/main" id="{774C85AC-F78C-4F69-8B5B-03AABECA2C33}"/>
              </a:ext>
            </a:extLst>
          </p:cNvPr>
          <p:cNvSpPr txBox="1"/>
          <p:nvPr/>
        </p:nvSpPr>
        <p:spPr>
          <a:xfrm>
            <a:off x="4990" y="1037437"/>
            <a:ext cx="246943" cy="369332"/>
          </a:xfrm>
          <a:prstGeom prst="rect">
            <a:avLst/>
          </a:prstGeom>
          <a:noFill/>
        </p:spPr>
        <p:txBody>
          <a:bodyPr wrap="square" rtlCol="0">
            <a:spAutoFit/>
          </a:bodyPr>
          <a:lstStyle/>
          <a:p>
            <a:r>
              <a:rPr lang="fa-IR" dirty="0">
                <a:latin typeface="Times New Roman" panose="02020603050405020304" pitchFamily="18" charset="0"/>
                <a:cs typeface="Times New Roman" panose="02020603050405020304" pitchFamily="18" charset="0"/>
              </a:rPr>
              <a:t>8</a:t>
            </a:r>
            <a:endParaRPr lang="en-US" dirty="0">
              <a:latin typeface="Times New Roman" panose="02020603050405020304" pitchFamily="18" charset="0"/>
              <a:cs typeface="Times New Roman" panose="02020603050405020304" pitchFamily="18" charset="0"/>
            </a:endParaRPr>
          </a:p>
        </p:txBody>
      </p:sp>
      <p:sp>
        <p:nvSpPr>
          <p:cNvPr id="62" name="Title 1">
            <a:extLst>
              <a:ext uri="{FF2B5EF4-FFF2-40B4-BE49-F238E27FC236}">
                <a16:creationId xmlns:a16="http://schemas.microsoft.com/office/drawing/2014/main" id="{53A911B7-0C40-4DE5-8F4B-E994B9F196FD}"/>
              </a:ext>
            </a:extLst>
          </p:cNvPr>
          <p:cNvSpPr txBox="1">
            <a:spLocks/>
          </p:cNvSpPr>
          <p:nvPr/>
        </p:nvSpPr>
        <p:spPr>
          <a:xfrm>
            <a:off x="-92764" y="628420"/>
            <a:ext cx="9593692"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just" rtl="1"/>
            <a:r>
              <a:rPr lang="fa-IR" sz="2400" dirty="0">
                <a:solidFill>
                  <a:schemeClr val="bg1"/>
                </a:solidFill>
                <a:cs typeface="B Nazanin" panose="00000400000000000000" pitchFamily="2" charset="-78"/>
              </a:rPr>
              <a:t>رویکرد پیشنهادی</a:t>
            </a:r>
            <a:r>
              <a:rPr lang="en-US" sz="2400" dirty="0">
                <a:solidFill>
                  <a:schemeClr val="bg1"/>
                </a:solidFill>
                <a:cs typeface="B Nazanin" panose="00000400000000000000" pitchFamily="2" charset="-78"/>
              </a:rPr>
              <a:t>-</a:t>
            </a:r>
            <a:r>
              <a:rPr lang="fa-IR" sz="2400" dirty="0">
                <a:solidFill>
                  <a:schemeClr val="bg1"/>
                </a:solidFill>
                <a:cs typeface="B Nazanin" panose="00000400000000000000" pitchFamily="2" charset="-78"/>
              </a:rPr>
              <a:t> انتخاب مجموعه دادگان – مرحله 1</a:t>
            </a:r>
            <a:endParaRPr lang="en-US" sz="2400" b="0" dirty="0">
              <a:solidFill>
                <a:schemeClr val="bg1"/>
              </a:solidFill>
              <a:cs typeface="B Nazanin" panose="00000400000000000000" pitchFamily="2" charset="-78"/>
            </a:endParaRPr>
          </a:p>
          <a:p>
            <a:pPr algn="just" rtl="1"/>
            <a:endParaRPr lang="en-US" sz="2400" b="0" dirty="0">
              <a:solidFill>
                <a:schemeClr val="bg1"/>
              </a:solidFill>
              <a:cs typeface="B Nazanin" panose="00000400000000000000" pitchFamily="2" charset="-78"/>
            </a:endParaRPr>
          </a:p>
        </p:txBody>
      </p:sp>
      <p:sp>
        <p:nvSpPr>
          <p:cNvPr id="56" name="Title 1">
            <a:extLst>
              <a:ext uri="{FF2B5EF4-FFF2-40B4-BE49-F238E27FC236}">
                <a16:creationId xmlns:a16="http://schemas.microsoft.com/office/drawing/2014/main" id="{2B7A13E3-A9FE-44F9-B627-4CEE0320B66C}"/>
              </a:ext>
            </a:extLst>
          </p:cNvPr>
          <p:cNvSpPr txBox="1">
            <a:spLocks/>
          </p:cNvSpPr>
          <p:nvPr/>
        </p:nvSpPr>
        <p:spPr>
          <a:xfrm>
            <a:off x="10706433" y="1319140"/>
            <a:ext cx="1263996"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dirty="0">
                <a:solidFill>
                  <a:schemeClr val="bg1"/>
                </a:solidFill>
                <a:cs typeface="B Nazanin" panose="00000400000000000000" pitchFamily="2" charset="-78"/>
              </a:rPr>
              <a:t>چکیده</a:t>
            </a:r>
            <a:endParaRPr lang="en-US" sz="3600" b="0" dirty="0">
              <a:solidFill>
                <a:schemeClr val="bg1"/>
              </a:solidFill>
              <a:cs typeface="B Nazanin" panose="00000400000000000000" pitchFamily="2" charset="-78"/>
            </a:endParaRPr>
          </a:p>
        </p:txBody>
      </p:sp>
      <p:sp>
        <p:nvSpPr>
          <p:cNvPr id="57" name="Title 1">
            <a:extLst>
              <a:ext uri="{FF2B5EF4-FFF2-40B4-BE49-F238E27FC236}">
                <a16:creationId xmlns:a16="http://schemas.microsoft.com/office/drawing/2014/main" id="{83982A80-7220-4605-A72E-C87EB1585B13}"/>
              </a:ext>
            </a:extLst>
          </p:cNvPr>
          <p:cNvSpPr txBox="1">
            <a:spLocks/>
          </p:cNvSpPr>
          <p:nvPr/>
        </p:nvSpPr>
        <p:spPr>
          <a:xfrm>
            <a:off x="10493445" y="2084242"/>
            <a:ext cx="1499761"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3600" b="0" dirty="0">
                <a:solidFill>
                  <a:schemeClr val="bg1"/>
                </a:solidFill>
                <a:cs typeface="B Nazanin" panose="00000400000000000000" pitchFamily="2" charset="-78"/>
              </a:rPr>
              <a:t>بیان مسأله</a:t>
            </a:r>
            <a:endParaRPr lang="en-US" sz="3600" b="0" dirty="0">
              <a:solidFill>
                <a:schemeClr val="bg1"/>
              </a:solidFill>
              <a:cs typeface="B Nazanin" panose="00000400000000000000" pitchFamily="2" charset="-78"/>
            </a:endParaRPr>
          </a:p>
        </p:txBody>
      </p:sp>
      <p:sp>
        <p:nvSpPr>
          <p:cNvPr id="58" name="Title 1">
            <a:extLst>
              <a:ext uri="{FF2B5EF4-FFF2-40B4-BE49-F238E27FC236}">
                <a16:creationId xmlns:a16="http://schemas.microsoft.com/office/drawing/2014/main" id="{29A3561F-A146-4A7D-A7A1-8DA1572F5076}"/>
              </a:ext>
            </a:extLst>
          </p:cNvPr>
          <p:cNvSpPr txBox="1">
            <a:spLocks/>
          </p:cNvSpPr>
          <p:nvPr/>
        </p:nvSpPr>
        <p:spPr>
          <a:xfrm>
            <a:off x="10321708" y="2813525"/>
            <a:ext cx="1720275"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تعاریف و مفاهیم</a:t>
            </a:r>
            <a:endParaRPr lang="en-US" sz="2400" b="0" dirty="0">
              <a:solidFill>
                <a:schemeClr val="bg1"/>
              </a:solidFill>
              <a:cs typeface="B Nazanin" panose="00000400000000000000" pitchFamily="2" charset="-78"/>
            </a:endParaRPr>
          </a:p>
        </p:txBody>
      </p:sp>
      <p:sp>
        <p:nvSpPr>
          <p:cNvPr id="59" name="Title 1">
            <a:extLst>
              <a:ext uri="{FF2B5EF4-FFF2-40B4-BE49-F238E27FC236}">
                <a16:creationId xmlns:a16="http://schemas.microsoft.com/office/drawing/2014/main" id="{D012E460-647C-4276-AD5A-03B8EBD6A424}"/>
              </a:ext>
            </a:extLst>
          </p:cNvPr>
          <p:cNvSpPr txBox="1">
            <a:spLocks/>
          </p:cNvSpPr>
          <p:nvPr/>
        </p:nvSpPr>
        <p:spPr>
          <a:xfrm>
            <a:off x="10296567" y="3635453"/>
            <a:ext cx="1808293"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پیشینه پژوهش</a:t>
            </a:r>
            <a:endParaRPr lang="en-US" sz="2400" b="0" dirty="0">
              <a:solidFill>
                <a:schemeClr val="bg1"/>
              </a:solidFill>
              <a:cs typeface="B Nazanin" panose="00000400000000000000" pitchFamily="2" charset="-78"/>
            </a:endParaRPr>
          </a:p>
        </p:txBody>
      </p:sp>
      <p:sp>
        <p:nvSpPr>
          <p:cNvPr id="60" name="Title 1">
            <a:extLst>
              <a:ext uri="{FF2B5EF4-FFF2-40B4-BE49-F238E27FC236}">
                <a16:creationId xmlns:a16="http://schemas.microsoft.com/office/drawing/2014/main" id="{0676B1A8-86E2-443D-BFAD-6A552D4DE2A6}"/>
              </a:ext>
            </a:extLst>
          </p:cNvPr>
          <p:cNvSpPr txBox="1">
            <a:spLocks/>
          </p:cNvSpPr>
          <p:nvPr/>
        </p:nvSpPr>
        <p:spPr>
          <a:xfrm>
            <a:off x="10128008" y="4378769"/>
            <a:ext cx="2072352"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tx1"/>
                </a:solidFill>
                <a:cs typeface="B Nazanin" panose="00000400000000000000" pitchFamily="2" charset="-78"/>
              </a:rPr>
              <a:t>رویکرد پیشنهادی</a:t>
            </a:r>
            <a:endParaRPr lang="en-US" sz="2400" b="0" dirty="0">
              <a:solidFill>
                <a:schemeClr val="tx1"/>
              </a:solidFill>
              <a:cs typeface="B Nazanin" panose="00000400000000000000" pitchFamily="2" charset="-78"/>
            </a:endParaRPr>
          </a:p>
        </p:txBody>
      </p:sp>
      <p:sp>
        <p:nvSpPr>
          <p:cNvPr id="61" name="Title 1">
            <a:extLst>
              <a:ext uri="{FF2B5EF4-FFF2-40B4-BE49-F238E27FC236}">
                <a16:creationId xmlns:a16="http://schemas.microsoft.com/office/drawing/2014/main" id="{FA5A9BF6-DF85-40CC-ACB9-49DEF81B68E7}"/>
              </a:ext>
            </a:extLst>
          </p:cNvPr>
          <p:cNvSpPr txBox="1">
            <a:spLocks/>
          </p:cNvSpPr>
          <p:nvPr/>
        </p:nvSpPr>
        <p:spPr>
          <a:xfrm>
            <a:off x="10409765" y="5265262"/>
            <a:ext cx="1673159" cy="593683"/>
          </a:xfrm>
          <a:prstGeom prst="rect">
            <a:avLst/>
          </a:prstGeom>
        </p:spPr>
        <p:txBody>
          <a:bodyPr vert="horz" lIns="0" tIns="0" rIns="0" bIns="0" rtlCol="0" anchor="ctr">
            <a:norm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تجزیه و تحلیل</a:t>
            </a:r>
            <a:endParaRPr lang="en-US" sz="2400" b="0" dirty="0">
              <a:solidFill>
                <a:schemeClr val="bg1"/>
              </a:solidFill>
              <a:cs typeface="B Nazanin" panose="00000400000000000000" pitchFamily="2" charset="-78"/>
            </a:endParaRPr>
          </a:p>
        </p:txBody>
      </p:sp>
      <p:sp>
        <p:nvSpPr>
          <p:cNvPr id="63" name="Title 1">
            <a:extLst>
              <a:ext uri="{FF2B5EF4-FFF2-40B4-BE49-F238E27FC236}">
                <a16:creationId xmlns:a16="http://schemas.microsoft.com/office/drawing/2014/main" id="{04BC9AD6-7F54-48CD-8FD2-6D862F90270C}"/>
              </a:ext>
            </a:extLst>
          </p:cNvPr>
          <p:cNvSpPr txBox="1">
            <a:spLocks/>
          </p:cNvSpPr>
          <p:nvPr/>
        </p:nvSpPr>
        <p:spPr>
          <a:xfrm>
            <a:off x="10116208" y="6047883"/>
            <a:ext cx="2070903" cy="593683"/>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sz="3200" b="1" kern="1200" baseline="0">
                <a:solidFill>
                  <a:schemeClr val="tx2"/>
                </a:solidFill>
                <a:latin typeface="+mj-lt"/>
                <a:ea typeface="+mj-ea"/>
                <a:cs typeface="+mj-cs"/>
              </a:defRPr>
            </a:lvl1pPr>
          </a:lstStyle>
          <a:p>
            <a:pPr algn="ctr"/>
            <a:r>
              <a:rPr lang="fa-IR" sz="2400" dirty="0">
                <a:solidFill>
                  <a:schemeClr val="bg1"/>
                </a:solidFill>
                <a:cs typeface="B Nazanin" panose="00000400000000000000" pitchFamily="2" charset="-78"/>
              </a:rPr>
              <a:t>نتایج و پیشنهادات</a:t>
            </a:r>
            <a:endParaRPr lang="en-US" sz="2400" b="0" dirty="0">
              <a:solidFill>
                <a:schemeClr val="bg1"/>
              </a:solidFill>
              <a:cs typeface="B Nazanin" panose="00000400000000000000" pitchFamily="2" charset="-78"/>
            </a:endParaRPr>
          </a:p>
        </p:txBody>
      </p:sp>
      <p:sp>
        <p:nvSpPr>
          <p:cNvPr id="64" name="TextBox 63">
            <a:extLst>
              <a:ext uri="{FF2B5EF4-FFF2-40B4-BE49-F238E27FC236}">
                <a16:creationId xmlns:a16="http://schemas.microsoft.com/office/drawing/2014/main" id="{9E96C757-19EB-4637-883D-FCE485F0BA2A}"/>
              </a:ext>
            </a:extLst>
          </p:cNvPr>
          <p:cNvSpPr txBox="1"/>
          <p:nvPr/>
        </p:nvSpPr>
        <p:spPr>
          <a:xfrm>
            <a:off x="3615005" y="1857682"/>
            <a:ext cx="6060711" cy="369332"/>
          </a:xfrm>
          <a:prstGeom prst="rect">
            <a:avLst/>
          </a:prstGeom>
          <a:solidFill>
            <a:schemeClr val="accent2">
              <a:lumMod val="60000"/>
              <a:lumOff val="40000"/>
            </a:schemeClr>
          </a:solidFill>
        </p:spPr>
        <p:txBody>
          <a:bodyPr wrap="square">
            <a:spAutoFit/>
          </a:bodyPr>
          <a:lstStyle/>
          <a:p>
            <a:pPr algn="just" rtl="1"/>
            <a:r>
              <a:rPr lang="fa-IR" sz="1800"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ابتدا این </a:t>
            </a:r>
            <a:r>
              <a:rPr lang="ar-IQ" sz="1800"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پایگاه­داده</a:t>
            </a:r>
            <a:r>
              <a:rPr lang="fa-IR" sz="1800"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بصورت </a:t>
            </a:r>
            <a:r>
              <a:rPr lang="en-US" sz="1800"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local</a:t>
            </a:r>
            <a:r>
              <a:rPr lang="fa-IR" sz="1800"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محیط </a:t>
            </a:r>
            <a:r>
              <a:rPr lang="en-US" sz="1800"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PostgreSQL</a:t>
            </a:r>
            <a:r>
              <a:rPr lang="fa-IR" b="1" dirty="0">
                <a:solidFill>
                  <a:srgbClr val="000000"/>
                </a:solidFill>
                <a:latin typeface="Times New Roman" panose="02020603050405020304" pitchFamily="18" charset="0"/>
                <a:ea typeface="Calibri" panose="020F0502020204030204" pitchFamily="34" charset="0"/>
                <a:cs typeface="B Nazanin" panose="00000400000000000000" pitchFamily="2" charset="-78"/>
              </a:rPr>
              <a:t> باز می کنیم</a:t>
            </a:r>
            <a:r>
              <a:rPr lang="fa-IR" sz="1800"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endParaRPr lang="en-US" b="1" dirty="0">
              <a:cs typeface="B Nazanin" panose="00000400000000000000" pitchFamily="2" charset="-78"/>
            </a:endParaRPr>
          </a:p>
        </p:txBody>
      </p:sp>
      <p:sp>
        <p:nvSpPr>
          <p:cNvPr id="68" name="TextBox 67">
            <a:extLst>
              <a:ext uri="{FF2B5EF4-FFF2-40B4-BE49-F238E27FC236}">
                <a16:creationId xmlns:a16="http://schemas.microsoft.com/office/drawing/2014/main" id="{0B6D1E9E-985C-44E1-8FB9-58C78BBC512A}"/>
              </a:ext>
            </a:extLst>
          </p:cNvPr>
          <p:cNvSpPr txBox="1"/>
          <p:nvPr/>
        </p:nvSpPr>
        <p:spPr>
          <a:xfrm>
            <a:off x="1815548" y="2677925"/>
            <a:ext cx="6060712" cy="369332"/>
          </a:xfrm>
          <a:prstGeom prst="rect">
            <a:avLst/>
          </a:prstGeom>
          <a:solidFill>
            <a:schemeClr val="accent2">
              <a:lumMod val="60000"/>
              <a:lumOff val="40000"/>
            </a:schemeClr>
          </a:solidFill>
        </p:spPr>
        <p:txBody>
          <a:bodyPr wrap="square">
            <a:spAutoFit/>
          </a:bodyPr>
          <a:lstStyle/>
          <a:p>
            <a:pPr algn="r" rtl="1"/>
            <a:r>
              <a:rPr lang="fa-IR" sz="1800"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در این مرحله، ابتدا باید یک سری زمانی از علائم حیاتی بیمار استخراج شود</a:t>
            </a:r>
            <a:r>
              <a:rPr lang="en-US" sz="1800"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t>
            </a:r>
            <a:endParaRPr lang="en-US" b="1" dirty="0">
              <a:cs typeface="B Nazanin" panose="00000400000000000000" pitchFamily="2" charset="-78"/>
            </a:endParaRPr>
          </a:p>
        </p:txBody>
      </p:sp>
      <p:graphicFrame>
        <p:nvGraphicFramePr>
          <p:cNvPr id="50" name="Table 49">
            <a:extLst>
              <a:ext uri="{FF2B5EF4-FFF2-40B4-BE49-F238E27FC236}">
                <a16:creationId xmlns:a16="http://schemas.microsoft.com/office/drawing/2014/main" id="{246108C3-ED7C-4C2C-B889-B59DF1FB12A3}"/>
              </a:ext>
            </a:extLst>
          </p:cNvPr>
          <p:cNvGraphicFramePr>
            <a:graphicFrameLocks noGrp="1"/>
          </p:cNvGraphicFramePr>
          <p:nvPr>
            <p:extLst>
              <p:ext uri="{D42A27DB-BD31-4B8C-83A1-F6EECF244321}">
                <p14:modId xmlns:p14="http://schemas.microsoft.com/office/powerpoint/2010/main" val="2772607522"/>
              </p:ext>
            </p:extLst>
          </p:nvPr>
        </p:nvGraphicFramePr>
        <p:xfrm>
          <a:off x="923462" y="3433528"/>
          <a:ext cx="8577466" cy="3077848"/>
        </p:xfrm>
        <a:graphic>
          <a:graphicData uri="http://schemas.openxmlformats.org/drawingml/2006/table">
            <a:tbl>
              <a:tblPr rtl="1" firstRow="1" firstCol="1" bandRow="1">
                <a:tableStyleId>{5C22544A-7EE6-4342-B048-85BDC9FD1C3A}</a:tableStyleId>
              </a:tblPr>
              <a:tblGrid>
                <a:gridCol w="2165412">
                  <a:extLst>
                    <a:ext uri="{9D8B030D-6E8A-4147-A177-3AD203B41FA5}">
                      <a16:colId xmlns:a16="http://schemas.microsoft.com/office/drawing/2014/main" val="3486011479"/>
                    </a:ext>
                  </a:extLst>
                </a:gridCol>
                <a:gridCol w="2180420">
                  <a:extLst>
                    <a:ext uri="{9D8B030D-6E8A-4147-A177-3AD203B41FA5}">
                      <a16:colId xmlns:a16="http://schemas.microsoft.com/office/drawing/2014/main" val="2461476129"/>
                    </a:ext>
                  </a:extLst>
                </a:gridCol>
                <a:gridCol w="4231634">
                  <a:extLst>
                    <a:ext uri="{9D8B030D-6E8A-4147-A177-3AD203B41FA5}">
                      <a16:colId xmlns:a16="http://schemas.microsoft.com/office/drawing/2014/main" val="597595121"/>
                    </a:ext>
                  </a:extLst>
                </a:gridCol>
              </a:tblGrid>
              <a:tr h="500100">
                <a:tc>
                  <a:txBody>
                    <a:bodyPr/>
                    <a:lstStyle/>
                    <a:p>
                      <a:pPr algn="ctr" rtl="0">
                        <a:lnSpc>
                          <a:spcPct val="107000"/>
                        </a:lnSpc>
                        <a:spcAft>
                          <a:spcPts val="800"/>
                        </a:spcAft>
                      </a:pPr>
                      <a:r>
                        <a:rPr lang="ar-OM" sz="1500" b="1" dirty="0">
                          <a:solidFill>
                            <a:srgbClr val="FFFF00"/>
                          </a:solidFill>
                          <a:effectLst/>
                          <a:cs typeface="B Nazanin" panose="00000400000000000000" pitchFamily="2" charset="-78"/>
                        </a:rPr>
                        <a:t>متغیرهای ورودی</a:t>
                      </a:r>
                      <a:endParaRPr lang="en-US" sz="1500" b="1" dirty="0">
                        <a:solidFill>
                          <a:srgbClr val="FFFF00"/>
                        </a:solidFill>
                        <a:effectLst/>
                        <a:cs typeface="B Nazanin" panose="00000400000000000000" pitchFamily="2" charset="-78"/>
                      </a:endParaRPr>
                    </a:p>
                    <a:p>
                      <a:pPr algn="ctr" rtl="1">
                        <a:lnSpc>
                          <a:spcPct val="107000"/>
                        </a:lnSpc>
                        <a:spcAft>
                          <a:spcPts val="800"/>
                        </a:spcAft>
                      </a:pPr>
                      <a:r>
                        <a:rPr lang="en-US" sz="1500" b="1" dirty="0">
                          <a:solidFill>
                            <a:srgbClr val="FFFF00"/>
                          </a:solidFill>
                          <a:effectLst/>
                          <a:cs typeface="B Nazanin" panose="00000400000000000000" pitchFamily="2" charset="-78"/>
                        </a:rPr>
                        <a:t>)</a:t>
                      </a:r>
                      <a:r>
                        <a:rPr lang="ar-OM" sz="1500" b="1" dirty="0">
                          <a:solidFill>
                            <a:srgbClr val="FFFF00"/>
                          </a:solidFill>
                          <a:effectLst/>
                          <a:cs typeface="B Nazanin" panose="00000400000000000000" pitchFamily="2" charset="-78"/>
                        </a:rPr>
                        <a:t> نام فارسی</a:t>
                      </a:r>
                      <a:r>
                        <a:rPr lang="en-US" sz="1500" b="1" dirty="0">
                          <a:solidFill>
                            <a:srgbClr val="FFFF00"/>
                          </a:solidFill>
                          <a:effectLst/>
                          <a:cs typeface="B Nazanin" panose="00000400000000000000" pitchFamily="2" charset="-78"/>
                        </a:rPr>
                        <a:t> (</a:t>
                      </a:r>
                      <a:endParaRPr lang="en-US" sz="1500" b="1" dirty="0">
                        <a:solidFill>
                          <a:srgbClr val="FFFF00"/>
                        </a:solidFill>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algn="ctr" rtl="0">
                        <a:lnSpc>
                          <a:spcPct val="107000"/>
                        </a:lnSpc>
                        <a:spcAft>
                          <a:spcPts val="800"/>
                        </a:spcAft>
                      </a:pPr>
                      <a:r>
                        <a:rPr lang="ar-OM" sz="1500" b="1" dirty="0">
                          <a:solidFill>
                            <a:srgbClr val="FFFF00"/>
                          </a:solidFill>
                          <a:effectLst/>
                          <a:cs typeface="B Nazanin" panose="00000400000000000000" pitchFamily="2" charset="-78"/>
                        </a:rPr>
                        <a:t>متغیرهای ورودی</a:t>
                      </a:r>
                      <a:endParaRPr lang="en-US" sz="1500" b="1" dirty="0">
                        <a:solidFill>
                          <a:srgbClr val="FFFF00"/>
                        </a:solidFill>
                        <a:effectLst/>
                        <a:cs typeface="B Nazanin" panose="00000400000000000000" pitchFamily="2" charset="-78"/>
                      </a:endParaRPr>
                    </a:p>
                    <a:p>
                      <a:pPr algn="ctr" rtl="1">
                        <a:lnSpc>
                          <a:spcPct val="107000"/>
                        </a:lnSpc>
                        <a:spcAft>
                          <a:spcPts val="800"/>
                        </a:spcAft>
                      </a:pPr>
                      <a:r>
                        <a:rPr lang="en-US" sz="1500" b="1" dirty="0">
                          <a:solidFill>
                            <a:srgbClr val="FFFF00"/>
                          </a:solidFill>
                          <a:effectLst/>
                          <a:cs typeface="B Nazanin" panose="00000400000000000000" pitchFamily="2" charset="-78"/>
                        </a:rPr>
                        <a:t>)</a:t>
                      </a:r>
                      <a:r>
                        <a:rPr lang="ar-OM" sz="1500" b="1" dirty="0">
                          <a:solidFill>
                            <a:srgbClr val="FFFF00"/>
                          </a:solidFill>
                          <a:effectLst/>
                          <a:cs typeface="B Nazanin" panose="00000400000000000000" pitchFamily="2" charset="-78"/>
                        </a:rPr>
                        <a:t> نام انگلیسی</a:t>
                      </a:r>
                      <a:r>
                        <a:rPr lang="en-US" sz="1500" b="1" dirty="0">
                          <a:solidFill>
                            <a:srgbClr val="FFFF00"/>
                          </a:solidFill>
                          <a:effectLst/>
                          <a:cs typeface="B Nazanin" panose="00000400000000000000" pitchFamily="2" charset="-78"/>
                        </a:rPr>
                        <a:t> (</a:t>
                      </a:r>
                      <a:endParaRPr lang="en-US" sz="1500" b="1" dirty="0">
                        <a:solidFill>
                          <a:srgbClr val="FFFF00"/>
                        </a:solidFill>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algn="ctr" rtl="0">
                        <a:lnSpc>
                          <a:spcPct val="107000"/>
                        </a:lnSpc>
                        <a:spcAft>
                          <a:spcPts val="800"/>
                        </a:spcAft>
                      </a:pPr>
                      <a:r>
                        <a:rPr lang="ar-OM" sz="1500" b="1" dirty="0">
                          <a:solidFill>
                            <a:srgbClr val="FFFF00"/>
                          </a:solidFill>
                          <a:effectLst/>
                          <a:cs typeface="B Nazanin" panose="00000400000000000000" pitchFamily="2" charset="-78"/>
                        </a:rPr>
                        <a:t>کدهای شناساگر از جدول</a:t>
                      </a:r>
                      <a:endParaRPr lang="en-US" sz="1500" b="1" dirty="0">
                        <a:solidFill>
                          <a:srgbClr val="FFFF00"/>
                        </a:solidFill>
                        <a:effectLst/>
                        <a:cs typeface="B Nazanin" panose="00000400000000000000" pitchFamily="2" charset="-78"/>
                      </a:endParaRPr>
                    </a:p>
                    <a:p>
                      <a:pPr algn="ctr" rtl="0">
                        <a:lnSpc>
                          <a:spcPct val="107000"/>
                        </a:lnSpc>
                        <a:spcAft>
                          <a:spcPts val="800"/>
                        </a:spcAft>
                      </a:pPr>
                      <a:r>
                        <a:rPr lang="en-US" sz="1500" b="1" dirty="0">
                          <a:solidFill>
                            <a:srgbClr val="FFFF00"/>
                          </a:solidFill>
                          <a:effectLst/>
                          <a:latin typeface="Times New Roman" panose="02020603050405020304" pitchFamily="18" charset="0"/>
                          <a:cs typeface="Times New Roman" panose="02020603050405020304" pitchFamily="18" charset="0"/>
                        </a:rPr>
                        <a:t>d_items</a:t>
                      </a:r>
                      <a:endParaRPr lang="en-US" sz="15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8568680"/>
                  </a:ext>
                </a:extLst>
              </a:tr>
              <a:tr h="197815">
                <a:tc>
                  <a:txBody>
                    <a:bodyPr/>
                    <a:lstStyle/>
                    <a:p>
                      <a:pPr algn="ctr" rtl="1">
                        <a:lnSpc>
                          <a:spcPct val="107000"/>
                        </a:lnSpc>
                        <a:spcAft>
                          <a:spcPts val="800"/>
                        </a:spcAft>
                      </a:pPr>
                      <a:r>
                        <a:rPr lang="ar-OM" sz="1500" b="1" dirty="0">
                          <a:effectLst/>
                          <a:cs typeface="B Nazanin" panose="00000400000000000000" pitchFamily="2" charset="-78"/>
                        </a:rPr>
                        <a:t>ضربان قلب</a:t>
                      </a:r>
                      <a:endParaRPr lang="en-US" sz="15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algn="ctr" rtl="1">
                        <a:lnSpc>
                          <a:spcPct val="107000"/>
                        </a:lnSpc>
                        <a:spcAft>
                          <a:spcPts val="800"/>
                        </a:spcAft>
                      </a:pPr>
                      <a:r>
                        <a:rPr lang="en-US" sz="1500" b="1" dirty="0">
                          <a:effectLst/>
                          <a:latin typeface="Times New Roman" panose="02020603050405020304" pitchFamily="18" charset="0"/>
                          <a:cs typeface="Times New Roman" panose="02020603050405020304" pitchFamily="18" charset="0"/>
                        </a:rPr>
                        <a:t>Heart Rate</a:t>
                      </a:r>
                      <a:endParaRPr lang="en-US"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rtl="1">
                        <a:lnSpc>
                          <a:spcPct val="107000"/>
                        </a:lnSpc>
                        <a:spcAft>
                          <a:spcPts val="800"/>
                        </a:spcAft>
                      </a:pPr>
                      <a:r>
                        <a:rPr lang="ar-OM" sz="1500" b="1" dirty="0">
                          <a:effectLst/>
                          <a:latin typeface="Times New Roman" panose="02020603050405020304" pitchFamily="18" charset="0"/>
                          <a:cs typeface="+mj-cs"/>
                        </a:rPr>
                        <a:t>211 ، 220045</a:t>
                      </a:r>
                      <a:r>
                        <a:rPr lang="fa-IR" sz="1500" b="1" dirty="0">
                          <a:effectLst/>
                          <a:latin typeface="Times New Roman" panose="02020603050405020304" pitchFamily="18" charset="0"/>
                          <a:cs typeface="+mj-cs"/>
                        </a:rPr>
                        <a:t>  </a:t>
                      </a:r>
                      <a:endParaRPr lang="en-US" sz="1500" b="1" dirty="0">
                        <a:effectLst/>
                        <a:latin typeface="Times New Roman" panose="02020603050405020304" pitchFamily="18" charset="0"/>
                        <a:ea typeface="Calibri" panose="020F0502020204030204" pitchFamily="34" charset="0"/>
                        <a:cs typeface="+mj-cs"/>
                      </a:endParaRPr>
                    </a:p>
                  </a:txBody>
                  <a:tcPr marL="68580" marR="68580" marT="0" marB="0"/>
                </a:tc>
                <a:extLst>
                  <a:ext uri="{0D108BD9-81ED-4DB2-BD59-A6C34878D82A}">
                    <a16:rowId xmlns:a16="http://schemas.microsoft.com/office/drawing/2014/main" val="427298241"/>
                  </a:ext>
                </a:extLst>
              </a:tr>
              <a:tr h="232736">
                <a:tc>
                  <a:txBody>
                    <a:bodyPr/>
                    <a:lstStyle/>
                    <a:p>
                      <a:pPr algn="ctr" rtl="1">
                        <a:lnSpc>
                          <a:spcPct val="107000"/>
                        </a:lnSpc>
                        <a:spcAft>
                          <a:spcPts val="800"/>
                        </a:spcAft>
                      </a:pPr>
                      <a:r>
                        <a:rPr lang="ar-OM" sz="1500" b="1" dirty="0">
                          <a:effectLst/>
                          <a:cs typeface="B Nazanin" panose="00000400000000000000" pitchFamily="2" charset="-78"/>
                        </a:rPr>
                        <a:t>تعداد تنفس در دقیقه</a:t>
                      </a:r>
                      <a:endParaRPr lang="en-US" sz="15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algn="ctr" rtl="1">
                        <a:lnSpc>
                          <a:spcPct val="107000"/>
                        </a:lnSpc>
                        <a:spcAft>
                          <a:spcPts val="800"/>
                        </a:spcAft>
                      </a:pPr>
                      <a:r>
                        <a:rPr lang="en-US" sz="1500" b="1" dirty="0">
                          <a:effectLst/>
                          <a:latin typeface="Times New Roman" panose="02020603050405020304" pitchFamily="18" charset="0"/>
                          <a:cs typeface="Times New Roman" panose="02020603050405020304" pitchFamily="18" charset="0"/>
                        </a:rPr>
                        <a:t>Respiratory Rate</a:t>
                      </a:r>
                      <a:endParaRPr lang="en-US"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rtl="1">
                        <a:lnSpc>
                          <a:spcPct val="107000"/>
                        </a:lnSpc>
                        <a:spcAft>
                          <a:spcPts val="800"/>
                        </a:spcAft>
                      </a:pPr>
                      <a:r>
                        <a:rPr lang="ar-OM" sz="1500" b="1" dirty="0">
                          <a:effectLst/>
                          <a:latin typeface="Times New Roman" panose="02020603050405020304" pitchFamily="18" charset="0"/>
                          <a:cs typeface="Times New Roman" panose="02020603050405020304" pitchFamily="18" charset="0"/>
                        </a:rPr>
                        <a:t>615،618، 220210، 224690 </a:t>
                      </a:r>
                      <a:endParaRPr lang="en-US"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1081982"/>
                  </a:ext>
                </a:extLst>
              </a:tr>
              <a:tr h="197815">
                <a:tc>
                  <a:txBody>
                    <a:bodyPr/>
                    <a:lstStyle/>
                    <a:p>
                      <a:pPr algn="ctr" rtl="1">
                        <a:lnSpc>
                          <a:spcPct val="107000"/>
                        </a:lnSpc>
                        <a:spcAft>
                          <a:spcPts val="800"/>
                        </a:spcAft>
                      </a:pPr>
                      <a:r>
                        <a:rPr lang="ar-OM" sz="1500" b="1" dirty="0">
                          <a:effectLst/>
                          <a:cs typeface="B Nazanin" panose="00000400000000000000" pitchFamily="2" charset="-78"/>
                        </a:rPr>
                        <a:t>دمای بدن</a:t>
                      </a:r>
                      <a:endParaRPr lang="en-US" sz="15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algn="ctr" rtl="1">
                        <a:lnSpc>
                          <a:spcPct val="107000"/>
                        </a:lnSpc>
                        <a:spcAft>
                          <a:spcPts val="800"/>
                        </a:spcAft>
                      </a:pPr>
                      <a:r>
                        <a:rPr lang="en-US" sz="1500" b="1" dirty="0">
                          <a:effectLst/>
                          <a:latin typeface="Times New Roman" panose="02020603050405020304" pitchFamily="18" charset="0"/>
                          <a:cs typeface="Times New Roman" panose="02020603050405020304" pitchFamily="18" charset="0"/>
                        </a:rPr>
                        <a:t>Temperature</a:t>
                      </a:r>
                      <a:endParaRPr lang="en-US"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rtl="1">
                        <a:lnSpc>
                          <a:spcPct val="107000"/>
                        </a:lnSpc>
                        <a:spcAft>
                          <a:spcPts val="800"/>
                        </a:spcAft>
                      </a:pPr>
                      <a:r>
                        <a:rPr lang="ar-OM" sz="1500" b="1" dirty="0">
                          <a:effectLst/>
                          <a:latin typeface="Times New Roman" panose="02020603050405020304" pitchFamily="18" charset="0"/>
                          <a:cs typeface="Times New Roman" panose="02020603050405020304" pitchFamily="18" charset="0"/>
                        </a:rPr>
                        <a:t>676، 223762</a:t>
                      </a:r>
                      <a:endParaRPr lang="en-US"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3733702"/>
                  </a:ext>
                </a:extLst>
              </a:tr>
              <a:tr h="223219">
                <a:tc>
                  <a:txBody>
                    <a:bodyPr/>
                    <a:lstStyle/>
                    <a:p>
                      <a:pPr algn="ctr" rtl="1">
                        <a:lnSpc>
                          <a:spcPct val="107000"/>
                        </a:lnSpc>
                        <a:spcAft>
                          <a:spcPts val="800"/>
                        </a:spcAft>
                      </a:pPr>
                      <a:r>
                        <a:rPr lang="ar-OM" sz="1500" b="1" dirty="0">
                          <a:effectLst/>
                          <a:cs typeface="B Nazanin" panose="00000400000000000000" pitchFamily="2" charset="-78"/>
                        </a:rPr>
                        <a:t>حداقل فشار خون</a:t>
                      </a:r>
                      <a:endParaRPr lang="en-US" sz="15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algn="ctr" rtl="1">
                        <a:lnSpc>
                          <a:spcPct val="107000"/>
                        </a:lnSpc>
                        <a:spcAft>
                          <a:spcPts val="800"/>
                        </a:spcAft>
                      </a:pPr>
                      <a:r>
                        <a:rPr lang="en-US" sz="1500" b="1" dirty="0">
                          <a:effectLst/>
                          <a:latin typeface="Times New Roman" panose="02020603050405020304" pitchFamily="18" charset="0"/>
                          <a:cs typeface="Times New Roman" panose="02020603050405020304" pitchFamily="18" charset="0"/>
                        </a:rPr>
                        <a:t>Systolic blood pressure</a:t>
                      </a:r>
                      <a:endParaRPr lang="en-US"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rtl="1">
                        <a:lnSpc>
                          <a:spcPct val="107000"/>
                        </a:lnSpc>
                        <a:spcAft>
                          <a:spcPts val="800"/>
                        </a:spcAft>
                      </a:pPr>
                      <a:r>
                        <a:rPr lang="ar-IQ" sz="1500" b="1" dirty="0">
                          <a:effectLst/>
                          <a:latin typeface="Times New Roman" panose="02020603050405020304" pitchFamily="18" charset="0"/>
                          <a:cs typeface="Times New Roman" panose="02020603050405020304" pitchFamily="18" charset="0"/>
                        </a:rPr>
                        <a:t>51</a:t>
                      </a:r>
                      <a:r>
                        <a:rPr lang="en-US" sz="1500" b="1" dirty="0">
                          <a:effectLst/>
                          <a:latin typeface="Times New Roman" panose="02020603050405020304" pitchFamily="18" charset="0"/>
                          <a:cs typeface="Times New Roman" panose="02020603050405020304" pitchFamily="18" charset="0"/>
                        </a:rPr>
                        <a:t>, </a:t>
                      </a:r>
                      <a:r>
                        <a:rPr lang="ar-IQ" sz="1500" b="1" dirty="0">
                          <a:effectLst/>
                          <a:latin typeface="Times New Roman" panose="02020603050405020304" pitchFamily="18" charset="0"/>
                          <a:cs typeface="Times New Roman" panose="02020603050405020304" pitchFamily="18" charset="0"/>
                        </a:rPr>
                        <a:t>442</a:t>
                      </a:r>
                      <a:r>
                        <a:rPr lang="en-US" sz="1500" b="1" dirty="0">
                          <a:effectLst/>
                          <a:latin typeface="Times New Roman" panose="02020603050405020304" pitchFamily="18" charset="0"/>
                          <a:cs typeface="Times New Roman" panose="02020603050405020304" pitchFamily="18" charset="0"/>
                        </a:rPr>
                        <a:t>, </a:t>
                      </a:r>
                      <a:r>
                        <a:rPr lang="ar-IQ" sz="1500" b="1" dirty="0">
                          <a:effectLst/>
                          <a:latin typeface="Times New Roman" panose="02020603050405020304" pitchFamily="18" charset="0"/>
                          <a:cs typeface="Times New Roman" panose="02020603050405020304" pitchFamily="18" charset="0"/>
                        </a:rPr>
                        <a:t>455</a:t>
                      </a:r>
                      <a:r>
                        <a:rPr lang="ar-OM" sz="1500" b="1" dirty="0">
                          <a:effectLst/>
                          <a:latin typeface="Times New Roman" panose="02020603050405020304" pitchFamily="18" charset="0"/>
                          <a:cs typeface="Times New Roman" panose="02020603050405020304" pitchFamily="18" charset="0"/>
                        </a:rPr>
                        <a:t>، </a:t>
                      </a:r>
                      <a:r>
                        <a:rPr lang="ar-IQ" sz="1500" b="1" dirty="0">
                          <a:effectLst/>
                          <a:latin typeface="Times New Roman" panose="02020603050405020304" pitchFamily="18" charset="0"/>
                          <a:cs typeface="Times New Roman" panose="02020603050405020304" pitchFamily="18" charset="0"/>
                        </a:rPr>
                        <a:t>6701</a:t>
                      </a:r>
                      <a:r>
                        <a:rPr lang="en-US" sz="1500" b="1" dirty="0">
                          <a:effectLst/>
                          <a:latin typeface="Times New Roman" panose="02020603050405020304" pitchFamily="18" charset="0"/>
                          <a:cs typeface="Times New Roman" panose="02020603050405020304" pitchFamily="18" charset="0"/>
                        </a:rPr>
                        <a:t>, </a:t>
                      </a:r>
                      <a:r>
                        <a:rPr lang="ar-IQ" sz="1500" b="1" dirty="0">
                          <a:effectLst/>
                          <a:latin typeface="Times New Roman" panose="02020603050405020304" pitchFamily="18" charset="0"/>
                          <a:cs typeface="Times New Roman" panose="02020603050405020304" pitchFamily="18" charset="0"/>
                        </a:rPr>
                        <a:t>220179</a:t>
                      </a:r>
                      <a:r>
                        <a:rPr lang="en-US" sz="1500" b="1" dirty="0">
                          <a:effectLst/>
                          <a:latin typeface="Times New Roman" panose="02020603050405020304" pitchFamily="18" charset="0"/>
                          <a:cs typeface="Times New Roman" panose="02020603050405020304" pitchFamily="18" charset="0"/>
                        </a:rPr>
                        <a:t>,</a:t>
                      </a:r>
                      <a:r>
                        <a:rPr lang="ar-IQ" sz="1500" b="1" dirty="0">
                          <a:effectLst/>
                          <a:latin typeface="Times New Roman" panose="02020603050405020304" pitchFamily="18" charset="0"/>
                          <a:cs typeface="Times New Roman" panose="02020603050405020304" pitchFamily="18" charset="0"/>
                        </a:rPr>
                        <a:t>220050</a:t>
                      </a:r>
                      <a:endParaRPr lang="en-US"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3537046"/>
                  </a:ext>
                </a:extLst>
              </a:tr>
              <a:tr h="241170">
                <a:tc>
                  <a:txBody>
                    <a:bodyPr/>
                    <a:lstStyle/>
                    <a:p>
                      <a:pPr algn="ctr" rtl="1">
                        <a:lnSpc>
                          <a:spcPct val="107000"/>
                        </a:lnSpc>
                        <a:spcAft>
                          <a:spcPts val="800"/>
                        </a:spcAft>
                      </a:pPr>
                      <a:r>
                        <a:rPr lang="ar-OM" sz="1500" b="1" dirty="0">
                          <a:effectLst/>
                          <a:cs typeface="B Nazanin" panose="00000400000000000000" pitchFamily="2" charset="-78"/>
                        </a:rPr>
                        <a:t>حداکثر فشار خون</a:t>
                      </a:r>
                      <a:endParaRPr lang="en-US" sz="15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algn="ctr" rtl="1">
                        <a:lnSpc>
                          <a:spcPct val="107000"/>
                        </a:lnSpc>
                        <a:spcAft>
                          <a:spcPts val="800"/>
                        </a:spcAft>
                      </a:pPr>
                      <a:r>
                        <a:rPr lang="en-US" sz="1500" b="1" dirty="0">
                          <a:effectLst/>
                          <a:latin typeface="Times New Roman" panose="02020603050405020304" pitchFamily="18" charset="0"/>
                          <a:cs typeface="Times New Roman" panose="02020603050405020304" pitchFamily="18" charset="0"/>
                        </a:rPr>
                        <a:t>diastolic blood pressure</a:t>
                      </a:r>
                      <a:endParaRPr lang="en-US"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rtl="1">
                        <a:lnSpc>
                          <a:spcPct val="107000"/>
                        </a:lnSpc>
                        <a:spcAft>
                          <a:spcPts val="800"/>
                        </a:spcAft>
                      </a:pPr>
                      <a:r>
                        <a:rPr lang="ar-IQ" sz="1500" b="1" dirty="0">
                          <a:effectLst/>
                          <a:latin typeface="Times New Roman" panose="02020603050405020304" pitchFamily="18" charset="0"/>
                          <a:cs typeface="Times New Roman" panose="02020603050405020304" pitchFamily="18" charset="0"/>
                        </a:rPr>
                        <a:t>83688368</a:t>
                      </a:r>
                      <a:r>
                        <a:rPr lang="en-US" sz="1500" b="1" dirty="0">
                          <a:effectLst/>
                          <a:latin typeface="Times New Roman" panose="02020603050405020304" pitchFamily="18" charset="0"/>
                          <a:cs typeface="Times New Roman" panose="02020603050405020304" pitchFamily="18" charset="0"/>
                        </a:rPr>
                        <a:t>,</a:t>
                      </a:r>
                      <a:r>
                        <a:rPr lang="ar-IQ" sz="1500" b="1" dirty="0">
                          <a:effectLst/>
                          <a:latin typeface="Times New Roman" panose="02020603050405020304" pitchFamily="18" charset="0"/>
                          <a:cs typeface="Times New Roman" panose="02020603050405020304" pitchFamily="18" charset="0"/>
                        </a:rPr>
                        <a:t>8440</a:t>
                      </a:r>
                      <a:r>
                        <a:rPr lang="en-US" sz="1500" b="1" dirty="0">
                          <a:effectLst/>
                          <a:latin typeface="Times New Roman" panose="02020603050405020304" pitchFamily="18" charset="0"/>
                          <a:cs typeface="Times New Roman" panose="02020603050405020304" pitchFamily="18" charset="0"/>
                        </a:rPr>
                        <a:t>,</a:t>
                      </a:r>
                      <a:r>
                        <a:rPr lang="ar-IQ" sz="1500" b="1" dirty="0">
                          <a:effectLst/>
                          <a:latin typeface="Times New Roman" panose="02020603050405020304" pitchFamily="18" charset="0"/>
                          <a:cs typeface="Times New Roman" panose="02020603050405020304" pitchFamily="18" charset="0"/>
                        </a:rPr>
                        <a:t>8441</a:t>
                      </a:r>
                      <a:r>
                        <a:rPr lang="en-US" sz="1500" b="1" dirty="0">
                          <a:effectLst/>
                          <a:latin typeface="Times New Roman" panose="02020603050405020304" pitchFamily="18" charset="0"/>
                          <a:cs typeface="Times New Roman" panose="02020603050405020304" pitchFamily="18" charset="0"/>
                        </a:rPr>
                        <a:t>,</a:t>
                      </a:r>
                      <a:r>
                        <a:rPr lang="ar-IQ" sz="1500" b="1" dirty="0">
                          <a:effectLst/>
                          <a:latin typeface="Times New Roman" panose="02020603050405020304" pitchFamily="18" charset="0"/>
                          <a:cs typeface="Times New Roman" panose="02020603050405020304" pitchFamily="18" charset="0"/>
                        </a:rPr>
                        <a:t>8555</a:t>
                      </a:r>
                      <a:r>
                        <a:rPr lang="en-US" sz="1500" b="1" dirty="0">
                          <a:effectLst/>
                          <a:latin typeface="Times New Roman" panose="02020603050405020304" pitchFamily="18" charset="0"/>
                          <a:cs typeface="Times New Roman" panose="02020603050405020304" pitchFamily="18" charset="0"/>
                        </a:rPr>
                        <a:t>,</a:t>
                      </a:r>
                      <a:r>
                        <a:rPr lang="ar-IQ" sz="1500" b="1" dirty="0">
                          <a:effectLst/>
                          <a:latin typeface="Times New Roman" panose="02020603050405020304" pitchFamily="18" charset="0"/>
                          <a:cs typeface="Times New Roman" panose="02020603050405020304" pitchFamily="18" charset="0"/>
                        </a:rPr>
                        <a:t>220180</a:t>
                      </a:r>
                      <a:r>
                        <a:rPr lang="en-US" sz="1500" b="1" dirty="0">
                          <a:effectLst/>
                          <a:latin typeface="Times New Roman" panose="02020603050405020304" pitchFamily="18" charset="0"/>
                          <a:cs typeface="Times New Roman" panose="02020603050405020304" pitchFamily="18" charset="0"/>
                        </a:rPr>
                        <a:t>,</a:t>
                      </a:r>
                      <a:r>
                        <a:rPr lang="ar-IQ" sz="1500" b="1" dirty="0">
                          <a:effectLst/>
                          <a:latin typeface="Times New Roman" panose="02020603050405020304" pitchFamily="18" charset="0"/>
                          <a:cs typeface="Times New Roman" panose="02020603050405020304" pitchFamily="18" charset="0"/>
                        </a:rPr>
                        <a:t>220051</a:t>
                      </a:r>
                      <a:endParaRPr lang="en-US"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2583775"/>
                  </a:ext>
                </a:extLst>
              </a:tr>
              <a:tr h="285626">
                <a:tc>
                  <a:txBody>
                    <a:bodyPr/>
                    <a:lstStyle/>
                    <a:p>
                      <a:pPr algn="ctr" rtl="1">
                        <a:lnSpc>
                          <a:spcPct val="107000"/>
                        </a:lnSpc>
                        <a:spcAft>
                          <a:spcPts val="800"/>
                        </a:spcAft>
                      </a:pPr>
                      <a:r>
                        <a:rPr lang="ar-OM" sz="1500" b="1" dirty="0">
                          <a:effectLst/>
                          <a:cs typeface="B Nazanin" panose="00000400000000000000" pitchFamily="2" charset="-78"/>
                        </a:rPr>
                        <a:t>میانگین فشار خون</a:t>
                      </a:r>
                      <a:endParaRPr lang="en-US" sz="15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algn="ctr" rtl="1">
                        <a:lnSpc>
                          <a:spcPct val="107000"/>
                        </a:lnSpc>
                        <a:spcAft>
                          <a:spcPts val="800"/>
                        </a:spcAft>
                      </a:pPr>
                      <a:r>
                        <a:rPr lang="en-US" sz="1500" b="1" dirty="0">
                          <a:effectLst/>
                          <a:latin typeface="Times New Roman" panose="02020603050405020304" pitchFamily="18" charset="0"/>
                          <a:cs typeface="Times New Roman" panose="02020603050405020304" pitchFamily="18" charset="0"/>
                        </a:rPr>
                        <a:t>mean blood pressure</a:t>
                      </a:r>
                      <a:endParaRPr lang="en-US"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rtl="1">
                        <a:lnSpc>
                          <a:spcPct val="107000"/>
                        </a:lnSpc>
                        <a:spcAft>
                          <a:spcPts val="800"/>
                        </a:spcAft>
                      </a:pPr>
                      <a:r>
                        <a:rPr lang="ar-IQ" sz="1500" b="1" dirty="0">
                          <a:effectLst/>
                          <a:latin typeface="Times New Roman" panose="02020603050405020304" pitchFamily="18" charset="0"/>
                          <a:cs typeface="Times New Roman" panose="02020603050405020304" pitchFamily="18" charset="0"/>
                        </a:rPr>
                        <a:t>456</a:t>
                      </a:r>
                      <a:r>
                        <a:rPr lang="en-US" sz="1500" b="1" dirty="0">
                          <a:effectLst/>
                          <a:latin typeface="Times New Roman" panose="02020603050405020304" pitchFamily="18" charset="0"/>
                          <a:cs typeface="Times New Roman" panose="02020603050405020304" pitchFamily="18" charset="0"/>
                        </a:rPr>
                        <a:t>,</a:t>
                      </a:r>
                      <a:r>
                        <a:rPr lang="ar-IQ" sz="1500" b="1" dirty="0">
                          <a:effectLst/>
                          <a:latin typeface="Times New Roman" panose="02020603050405020304" pitchFamily="18" charset="0"/>
                          <a:cs typeface="Times New Roman" panose="02020603050405020304" pitchFamily="18" charset="0"/>
                        </a:rPr>
                        <a:t>52</a:t>
                      </a:r>
                      <a:r>
                        <a:rPr lang="en-US" sz="1500" b="1" dirty="0">
                          <a:effectLst/>
                          <a:latin typeface="Times New Roman" panose="02020603050405020304" pitchFamily="18" charset="0"/>
                          <a:cs typeface="Times New Roman" panose="02020603050405020304" pitchFamily="18" charset="0"/>
                        </a:rPr>
                        <a:t>,</a:t>
                      </a:r>
                      <a:r>
                        <a:rPr lang="ar-IQ" sz="1500" b="1" dirty="0">
                          <a:effectLst/>
                          <a:latin typeface="Times New Roman" panose="02020603050405020304" pitchFamily="18" charset="0"/>
                          <a:cs typeface="Times New Roman" panose="02020603050405020304" pitchFamily="18" charset="0"/>
                        </a:rPr>
                        <a:t>6702</a:t>
                      </a:r>
                      <a:r>
                        <a:rPr lang="en-US" sz="1500" b="1" dirty="0">
                          <a:effectLst/>
                          <a:latin typeface="Times New Roman" panose="02020603050405020304" pitchFamily="18" charset="0"/>
                          <a:cs typeface="Times New Roman" panose="02020603050405020304" pitchFamily="18" charset="0"/>
                        </a:rPr>
                        <a:t>,</a:t>
                      </a:r>
                      <a:r>
                        <a:rPr lang="ar-IQ" sz="1500" b="1" dirty="0">
                          <a:effectLst/>
                          <a:latin typeface="Times New Roman" panose="02020603050405020304" pitchFamily="18" charset="0"/>
                          <a:cs typeface="Times New Roman" panose="02020603050405020304" pitchFamily="18" charset="0"/>
                        </a:rPr>
                        <a:t>443</a:t>
                      </a:r>
                      <a:r>
                        <a:rPr lang="en-US" sz="1500" b="1" dirty="0">
                          <a:effectLst/>
                          <a:latin typeface="Times New Roman" panose="02020603050405020304" pitchFamily="18" charset="0"/>
                          <a:cs typeface="Times New Roman" panose="02020603050405020304" pitchFamily="18" charset="0"/>
                        </a:rPr>
                        <a:t>,</a:t>
                      </a:r>
                      <a:r>
                        <a:rPr lang="ar-IQ" sz="1500" b="1" dirty="0">
                          <a:effectLst/>
                          <a:latin typeface="Times New Roman" panose="02020603050405020304" pitchFamily="18" charset="0"/>
                          <a:cs typeface="Times New Roman" panose="02020603050405020304" pitchFamily="18" charset="0"/>
                        </a:rPr>
                        <a:t>220052</a:t>
                      </a:r>
                      <a:r>
                        <a:rPr lang="en-US" sz="1500" b="1" dirty="0">
                          <a:effectLst/>
                          <a:latin typeface="Times New Roman" panose="02020603050405020304" pitchFamily="18" charset="0"/>
                          <a:cs typeface="Times New Roman" panose="02020603050405020304" pitchFamily="18" charset="0"/>
                        </a:rPr>
                        <a:t>,</a:t>
                      </a:r>
                      <a:r>
                        <a:rPr lang="ar-IQ" sz="1500" b="1" dirty="0">
                          <a:effectLst/>
                          <a:latin typeface="Times New Roman" panose="02020603050405020304" pitchFamily="18" charset="0"/>
                          <a:cs typeface="Times New Roman" panose="02020603050405020304" pitchFamily="18" charset="0"/>
                        </a:rPr>
                        <a:t>220181</a:t>
                      </a:r>
                      <a:r>
                        <a:rPr lang="en-US" sz="1500" b="1" dirty="0">
                          <a:effectLst/>
                          <a:latin typeface="Times New Roman" panose="02020603050405020304" pitchFamily="18" charset="0"/>
                          <a:cs typeface="Times New Roman" panose="02020603050405020304" pitchFamily="18" charset="0"/>
                        </a:rPr>
                        <a:t>,</a:t>
                      </a:r>
                      <a:r>
                        <a:rPr lang="ar-IQ" sz="1500" b="1" dirty="0">
                          <a:effectLst/>
                          <a:latin typeface="Times New Roman" panose="02020603050405020304" pitchFamily="18" charset="0"/>
                          <a:cs typeface="Times New Roman" panose="02020603050405020304" pitchFamily="18" charset="0"/>
                        </a:rPr>
                        <a:t>225312</a:t>
                      </a:r>
                      <a:endParaRPr lang="en-US"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52980"/>
                  </a:ext>
                </a:extLst>
              </a:tr>
              <a:tr h="197815">
                <a:tc>
                  <a:txBody>
                    <a:bodyPr/>
                    <a:lstStyle/>
                    <a:p>
                      <a:pPr algn="ctr" rtl="1">
                        <a:lnSpc>
                          <a:spcPct val="107000"/>
                        </a:lnSpc>
                        <a:spcAft>
                          <a:spcPts val="800"/>
                        </a:spcAft>
                      </a:pPr>
                      <a:r>
                        <a:rPr lang="ar-OM" sz="1500" b="1" dirty="0">
                          <a:effectLst/>
                          <a:cs typeface="B Nazanin" panose="00000400000000000000" pitchFamily="2" charset="-78"/>
                        </a:rPr>
                        <a:t>فشار اشباع اکسیژن</a:t>
                      </a:r>
                      <a:endParaRPr lang="en-US" sz="15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algn="ctr" rtl="1">
                        <a:lnSpc>
                          <a:spcPct val="107000"/>
                        </a:lnSpc>
                        <a:spcAft>
                          <a:spcPts val="800"/>
                        </a:spcAft>
                      </a:pPr>
                      <a:r>
                        <a:rPr lang="en-US" sz="1500" b="1">
                          <a:effectLst/>
                          <a:latin typeface="Times New Roman" panose="02020603050405020304" pitchFamily="18" charset="0"/>
                          <a:cs typeface="Times New Roman" panose="02020603050405020304" pitchFamily="18" charset="0"/>
                        </a:rPr>
                        <a:t>Spo2</a:t>
                      </a:r>
                      <a:endParaRPr lang="en-US" sz="15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rtl="1">
                        <a:lnSpc>
                          <a:spcPct val="107000"/>
                        </a:lnSpc>
                        <a:spcAft>
                          <a:spcPts val="800"/>
                        </a:spcAft>
                      </a:pPr>
                      <a:r>
                        <a:rPr lang="ar-IQ" sz="1500" b="1" dirty="0">
                          <a:effectLst/>
                          <a:latin typeface="Times New Roman" panose="02020603050405020304" pitchFamily="18" charset="0"/>
                          <a:cs typeface="Times New Roman" panose="02020603050405020304" pitchFamily="18" charset="0"/>
                        </a:rPr>
                        <a:t>646</a:t>
                      </a:r>
                      <a:r>
                        <a:rPr lang="en-US" sz="1500" b="1" dirty="0">
                          <a:effectLst/>
                          <a:latin typeface="Times New Roman" panose="02020603050405020304" pitchFamily="18" charset="0"/>
                          <a:cs typeface="Times New Roman" panose="02020603050405020304" pitchFamily="18" charset="0"/>
                        </a:rPr>
                        <a:t>,</a:t>
                      </a:r>
                      <a:r>
                        <a:rPr lang="ar-IQ" sz="1500" b="1" dirty="0">
                          <a:effectLst/>
                          <a:latin typeface="Times New Roman" panose="02020603050405020304" pitchFamily="18" charset="0"/>
                          <a:cs typeface="Times New Roman" panose="02020603050405020304" pitchFamily="18" charset="0"/>
                        </a:rPr>
                        <a:t>220277</a:t>
                      </a:r>
                      <a:endParaRPr lang="en-US"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8942198"/>
                  </a:ext>
                </a:extLst>
              </a:tr>
              <a:tr h="206058">
                <a:tc>
                  <a:txBody>
                    <a:bodyPr/>
                    <a:lstStyle/>
                    <a:p>
                      <a:pPr algn="ctr" rtl="1">
                        <a:lnSpc>
                          <a:spcPct val="107000"/>
                        </a:lnSpc>
                        <a:spcAft>
                          <a:spcPts val="800"/>
                        </a:spcAft>
                      </a:pPr>
                      <a:r>
                        <a:rPr lang="ar-OM" sz="1500" b="1" dirty="0">
                          <a:effectLst/>
                          <a:cs typeface="B Nazanin" panose="00000400000000000000" pitchFamily="2" charset="-78"/>
                        </a:rPr>
                        <a:t>قندخون</a:t>
                      </a:r>
                      <a:endParaRPr lang="en-US" sz="15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algn="ctr" rtl="1">
                        <a:lnSpc>
                          <a:spcPct val="107000"/>
                        </a:lnSpc>
                        <a:spcAft>
                          <a:spcPts val="800"/>
                        </a:spcAft>
                      </a:pPr>
                      <a:r>
                        <a:rPr lang="en-US" sz="1500" b="1">
                          <a:effectLst/>
                          <a:latin typeface="Times New Roman" panose="02020603050405020304" pitchFamily="18" charset="0"/>
                          <a:cs typeface="Times New Roman" panose="02020603050405020304" pitchFamily="18" charset="0"/>
                        </a:rPr>
                        <a:t>glucose</a:t>
                      </a:r>
                      <a:endParaRPr lang="en-US" sz="15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rtl="1">
                        <a:lnSpc>
                          <a:spcPct val="107000"/>
                        </a:lnSpc>
                        <a:spcAft>
                          <a:spcPts val="800"/>
                        </a:spcAft>
                      </a:pPr>
                      <a:r>
                        <a:rPr lang="ar-IQ" sz="1500" b="1" dirty="0">
                          <a:effectLst/>
                          <a:latin typeface="Times New Roman" panose="02020603050405020304" pitchFamily="18" charset="0"/>
                          <a:cs typeface="Times New Roman" panose="02020603050405020304" pitchFamily="18" charset="0"/>
                        </a:rPr>
                        <a:t>807</a:t>
                      </a:r>
                      <a:r>
                        <a:rPr lang="en-US" sz="1500" b="1" dirty="0">
                          <a:effectLst/>
                          <a:latin typeface="Times New Roman" panose="02020603050405020304" pitchFamily="18" charset="0"/>
                          <a:cs typeface="Times New Roman" panose="02020603050405020304" pitchFamily="18" charset="0"/>
                        </a:rPr>
                        <a:t>,</a:t>
                      </a:r>
                      <a:r>
                        <a:rPr lang="ar-IQ" sz="1500" b="1" dirty="0">
                          <a:effectLst/>
                          <a:latin typeface="Times New Roman" panose="02020603050405020304" pitchFamily="18" charset="0"/>
                          <a:cs typeface="Times New Roman" panose="02020603050405020304" pitchFamily="18" charset="0"/>
                        </a:rPr>
                        <a:t>811</a:t>
                      </a:r>
                      <a:r>
                        <a:rPr lang="en-US" sz="1500" b="1" dirty="0">
                          <a:effectLst/>
                          <a:latin typeface="Times New Roman" panose="02020603050405020304" pitchFamily="18" charset="0"/>
                          <a:cs typeface="Times New Roman" panose="02020603050405020304" pitchFamily="18" charset="0"/>
                        </a:rPr>
                        <a:t>,</a:t>
                      </a:r>
                      <a:r>
                        <a:rPr lang="ar-IQ" sz="1500" b="1" dirty="0">
                          <a:effectLst/>
                          <a:latin typeface="Times New Roman" panose="02020603050405020304" pitchFamily="18" charset="0"/>
                          <a:cs typeface="Times New Roman" panose="02020603050405020304" pitchFamily="18" charset="0"/>
                        </a:rPr>
                        <a:t>1529</a:t>
                      </a:r>
                      <a:r>
                        <a:rPr lang="en-US" sz="1500" b="1" dirty="0">
                          <a:effectLst/>
                          <a:latin typeface="Times New Roman" panose="02020603050405020304" pitchFamily="18" charset="0"/>
                          <a:cs typeface="Times New Roman" panose="02020603050405020304" pitchFamily="18" charset="0"/>
                        </a:rPr>
                        <a:t>,</a:t>
                      </a:r>
                      <a:r>
                        <a:rPr lang="ar-IQ" sz="1500" b="1" dirty="0">
                          <a:effectLst/>
                          <a:latin typeface="Times New Roman" panose="02020603050405020304" pitchFamily="18" charset="0"/>
                          <a:cs typeface="Times New Roman" panose="02020603050405020304" pitchFamily="18" charset="0"/>
                        </a:rPr>
                        <a:t>3745</a:t>
                      </a:r>
                      <a:r>
                        <a:rPr lang="en-US" sz="1500" b="1" dirty="0">
                          <a:effectLst/>
                          <a:latin typeface="Times New Roman" panose="02020603050405020304" pitchFamily="18" charset="0"/>
                          <a:cs typeface="Times New Roman" panose="02020603050405020304" pitchFamily="18" charset="0"/>
                        </a:rPr>
                        <a:t>,</a:t>
                      </a:r>
                      <a:r>
                        <a:rPr lang="ar-IQ" sz="1500" b="1" dirty="0">
                          <a:effectLst/>
                          <a:latin typeface="Times New Roman" panose="02020603050405020304" pitchFamily="18" charset="0"/>
                          <a:cs typeface="Times New Roman" panose="02020603050405020304" pitchFamily="18" charset="0"/>
                        </a:rPr>
                        <a:t>3744</a:t>
                      </a:r>
                      <a:r>
                        <a:rPr lang="en-US" sz="1500" b="1" dirty="0">
                          <a:effectLst/>
                          <a:latin typeface="Times New Roman" panose="02020603050405020304" pitchFamily="18" charset="0"/>
                          <a:cs typeface="Times New Roman" panose="02020603050405020304" pitchFamily="18" charset="0"/>
                        </a:rPr>
                        <a:t>,</a:t>
                      </a:r>
                      <a:r>
                        <a:rPr lang="ar-IQ" sz="1500" b="1" dirty="0">
                          <a:effectLst/>
                          <a:latin typeface="Times New Roman" panose="02020603050405020304" pitchFamily="18" charset="0"/>
                          <a:cs typeface="Times New Roman" panose="02020603050405020304" pitchFamily="18" charset="0"/>
                        </a:rPr>
                        <a:t>225664</a:t>
                      </a:r>
                      <a:r>
                        <a:rPr lang="en-US" sz="1500" b="1" dirty="0">
                          <a:effectLst/>
                          <a:latin typeface="Times New Roman" panose="02020603050405020304" pitchFamily="18" charset="0"/>
                          <a:cs typeface="Times New Roman" panose="02020603050405020304" pitchFamily="18" charset="0"/>
                        </a:rPr>
                        <a:t>,</a:t>
                      </a:r>
                      <a:r>
                        <a:rPr lang="ar-IQ" sz="1500" b="1" dirty="0">
                          <a:effectLst/>
                          <a:latin typeface="Times New Roman" panose="02020603050405020304" pitchFamily="18" charset="0"/>
                          <a:cs typeface="Times New Roman" panose="02020603050405020304" pitchFamily="18" charset="0"/>
                        </a:rPr>
                        <a:t>220621</a:t>
                      </a:r>
                      <a:r>
                        <a:rPr lang="en-US" sz="1500" b="1" dirty="0">
                          <a:effectLst/>
                          <a:latin typeface="Times New Roman" panose="02020603050405020304" pitchFamily="18" charset="0"/>
                          <a:cs typeface="Times New Roman" panose="02020603050405020304" pitchFamily="18" charset="0"/>
                        </a:rPr>
                        <a:t>,</a:t>
                      </a:r>
                      <a:r>
                        <a:rPr lang="ar-IQ" sz="1500" b="1" dirty="0">
                          <a:effectLst/>
                          <a:latin typeface="Times New Roman" panose="02020603050405020304" pitchFamily="18" charset="0"/>
                          <a:cs typeface="Times New Roman" panose="02020603050405020304" pitchFamily="18" charset="0"/>
                        </a:rPr>
                        <a:t>226537</a:t>
                      </a:r>
                      <a:endParaRPr lang="en-US"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3758279"/>
                  </a:ext>
                </a:extLst>
              </a:tr>
              <a:tr h="199090">
                <a:tc>
                  <a:txBody>
                    <a:bodyPr/>
                    <a:lstStyle/>
                    <a:p>
                      <a:pPr algn="ctr" rtl="1">
                        <a:lnSpc>
                          <a:spcPct val="107000"/>
                        </a:lnSpc>
                        <a:spcAft>
                          <a:spcPts val="800"/>
                        </a:spcAft>
                      </a:pPr>
                      <a:r>
                        <a:rPr lang="ar-OM" sz="1500" b="1" dirty="0">
                          <a:effectLst/>
                          <a:cs typeface="B Nazanin" panose="00000400000000000000" pitchFamily="2" charset="-78"/>
                        </a:rPr>
                        <a:t>سن</a:t>
                      </a:r>
                      <a:endParaRPr lang="en-US" sz="15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algn="ctr" rtl="1">
                        <a:lnSpc>
                          <a:spcPct val="107000"/>
                        </a:lnSpc>
                        <a:spcAft>
                          <a:spcPts val="800"/>
                        </a:spcAft>
                      </a:pPr>
                      <a:r>
                        <a:rPr lang="en-US" sz="1500" b="1" dirty="0">
                          <a:effectLst/>
                          <a:latin typeface="Times New Roman" panose="02020603050405020304" pitchFamily="18" charset="0"/>
                          <a:cs typeface="Times New Roman" panose="02020603050405020304" pitchFamily="18" charset="0"/>
                        </a:rPr>
                        <a:t>age</a:t>
                      </a:r>
                      <a:endParaRPr lang="en-US"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457200" algn="ctr" rtl="0">
                        <a:lnSpc>
                          <a:spcPct val="107000"/>
                        </a:lnSpc>
                        <a:spcAft>
                          <a:spcPts val="800"/>
                        </a:spcAft>
                      </a:pPr>
                      <a:r>
                        <a:rPr lang="en-US" sz="1500" b="1" dirty="0">
                          <a:effectLst/>
                          <a:latin typeface="Times New Roman" panose="02020603050405020304" pitchFamily="18" charset="0"/>
                          <a:cs typeface="Times New Roman" panose="02020603050405020304" pitchFamily="18" charset="0"/>
                        </a:rPr>
                        <a:t>-</a:t>
                      </a:r>
                      <a:endParaRPr lang="en-US"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678217"/>
                  </a:ext>
                </a:extLst>
              </a:tr>
              <a:tr h="199090">
                <a:tc>
                  <a:txBody>
                    <a:bodyPr/>
                    <a:lstStyle/>
                    <a:p>
                      <a:pPr algn="ctr" rtl="1">
                        <a:lnSpc>
                          <a:spcPct val="107000"/>
                        </a:lnSpc>
                        <a:spcAft>
                          <a:spcPts val="800"/>
                        </a:spcAft>
                      </a:pPr>
                      <a:r>
                        <a:rPr lang="ar-OM" sz="1500" b="1" dirty="0">
                          <a:effectLst/>
                          <a:cs typeface="B Nazanin" panose="00000400000000000000" pitchFamily="2" charset="-78"/>
                        </a:rPr>
                        <a:t>جنسیت</a:t>
                      </a:r>
                      <a:endParaRPr lang="en-US" sz="1500" b="1"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algn="ctr" rtl="1">
                        <a:lnSpc>
                          <a:spcPct val="107000"/>
                        </a:lnSpc>
                        <a:spcAft>
                          <a:spcPts val="800"/>
                        </a:spcAft>
                      </a:pPr>
                      <a:r>
                        <a:rPr lang="en-US" sz="1500" b="1">
                          <a:effectLst/>
                          <a:latin typeface="Times New Roman" panose="02020603050405020304" pitchFamily="18" charset="0"/>
                          <a:cs typeface="Times New Roman" panose="02020603050405020304" pitchFamily="18" charset="0"/>
                        </a:rPr>
                        <a:t>gender</a:t>
                      </a:r>
                      <a:endParaRPr lang="en-US" sz="15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457200" algn="ctr" rtl="0">
                        <a:lnSpc>
                          <a:spcPct val="107000"/>
                        </a:lnSpc>
                        <a:spcAft>
                          <a:spcPts val="800"/>
                        </a:spcAft>
                      </a:pPr>
                      <a:r>
                        <a:rPr lang="en-US" sz="1500" b="1" dirty="0">
                          <a:effectLst/>
                          <a:latin typeface="Times New Roman" panose="02020603050405020304" pitchFamily="18" charset="0"/>
                          <a:cs typeface="Times New Roman" panose="02020603050405020304" pitchFamily="18" charset="0"/>
                        </a:rPr>
                        <a:t>-</a:t>
                      </a:r>
                      <a:endParaRPr lang="en-US"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7791626"/>
                  </a:ext>
                </a:extLst>
              </a:tr>
            </a:tbl>
          </a:graphicData>
        </a:graphic>
      </p:graphicFrame>
      <p:sp>
        <p:nvSpPr>
          <p:cNvPr id="69" name="TextBox 68">
            <a:extLst>
              <a:ext uri="{FF2B5EF4-FFF2-40B4-BE49-F238E27FC236}">
                <a16:creationId xmlns:a16="http://schemas.microsoft.com/office/drawing/2014/main" id="{BD2C91F3-E552-4F87-98B4-D170ECC98B87}"/>
              </a:ext>
            </a:extLst>
          </p:cNvPr>
          <p:cNvSpPr txBox="1"/>
          <p:nvPr/>
        </p:nvSpPr>
        <p:spPr>
          <a:xfrm>
            <a:off x="221570" y="1555327"/>
            <a:ext cx="1355439" cy="369332"/>
          </a:xfrm>
          <a:prstGeom prst="rect">
            <a:avLst/>
          </a:prstGeom>
          <a:solidFill>
            <a:schemeClr val="accent1">
              <a:lumMod val="60000"/>
              <a:lumOff val="40000"/>
            </a:schemeClr>
          </a:solidFill>
        </p:spPr>
        <p:txBody>
          <a:bodyPr wrap="square">
            <a:spAutoFit/>
          </a:bodyPr>
          <a:lstStyle/>
          <a:p>
            <a:r>
              <a:rPr lang="en-US" b="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chartevents</a:t>
            </a:r>
            <a:r>
              <a:rPr lang="en-US" b="1" dirty="0">
                <a:solidFill>
                  <a:srgbClr val="000000"/>
                </a:solidFill>
                <a:effectLst/>
                <a:latin typeface="B Nazanin" panose="00000400000000000000" pitchFamily="2" charset="-78"/>
                <a:ea typeface="Calibri" panose="020F0502020204030204" pitchFamily="34" charset="0"/>
              </a:rPr>
              <a:t> </a:t>
            </a:r>
            <a:endParaRPr lang="en-US" b="1" dirty="0"/>
          </a:p>
        </p:txBody>
      </p:sp>
    </p:spTree>
    <p:extLst>
      <p:ext uri="{BB962C8B-B14F-4D97-AF65-F5344CB8AC3E}">
        <p14:creationId xmlns:p14="http://schemas.microsoft.com/office/powerpoint/2010/main" val="1722267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3030</TotalTime>
  <Words>2794</Words>
  <Application>Microsoft Office PowerPoint</Application>
  <PresentationFormat>Widescreen</PresentationFormat>
  <Paragraphs>578</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B Nazanin</vt:lpstr>
      <vt:lpstr>Calibri</vt:lpstr>
      <vt:lpstr>Calibri Light</vt:lpstr>
      <vt:lpstr>Cambria Math</vt:lpstr>
      <vt:lpstr>Symbol</vt:lpstr>
      <vt:lpstr>Times New Roman</vt:lpstr>
      <vt:lpstr>Wingdings</vt:lpstr>
      <vt:lpstr>Yas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parisa etemadinejad</dc:creator>
  <cp:lastModifiedBy>Pasargad</cp:lastModifiedBy>
  <cp:revision>38</cp:revision>
  <dcterms:created xsi:type="dcterms:W3CDTF">2022-02-01T04:53:35Z</dcterms:created>
  <dcterms:modified xsi:type="dcterms:W3CDTF">2022-02-09T04:28:03Z</dcterms:modified>
</cp:coreProperties>
</file>