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9144000"/>
  <p:notesSz cx="6797675" cy="99282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46399" cy="4964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49687" y="0"/>
            <a:ext cx="2946399" cy="4964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919162" y="746125"/>
            <a:ext cx="4959350" cy="3721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79450" y="4716705"/>
            <a:ext cx="5438774" cy="4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430217"/>
            <a:ext cx="2946399" cy="4964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49687" y="9430217"/>
            <a:ext cx="2946399" cy="496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79450" y="4716705"/>
            <a:ext cx="5438774" cy="4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919162" y="746125"/>
            <a:ext cx="4959350" cy="3721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rot="5400000">
            <a:off x="4257092" y="4669631"/>
            <a:ext cx="1493912" cy="864095"/>
          </a:xfrm>
          <a:prstGeom prst="flowChartProcess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 rot="5400000">
            <a:off x="3392995" y="4669631"/>
            <a:ext cx="1493912" cy="864095"/>
          </a:xfrm>
          <a:prstGeom prst="flowChartProcess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7903" y="2420888"/>
            <a:ext cx="1755774" cy="151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277440">
            <a:off x="1115204" y="743642"/>
            <a:ext cx="1755774" cy="151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5932" y="404663"/>
            <a:ext cx="1755774" cy="151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101492">
            <a:off x="6446297" y="4065202"/>
            <a:ext cx="1755775" cy="151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390454">
            <a:off x="1127377" y="4044650"/>
            <a:ext cx="1755775" cy="151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101492">
            <a:off x="6504715" y="699083"/>
            <a:ext cx="1755775" cy="151764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/>
          <p:nvPr/>
        </p:nvSpPr>
        <p:spPr>
          <a:xfrm rot="9407200">
            <a:off x="712396" y="3341827"/>
            <a:ext cx="1715937" cy="864096"/>
          </a:xfrm>
          <a:prstGeom prst="flowChartProcess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3802614" y="6237312"/>
            <a:ext cx="27856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 of 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0" y="0"/>
            <a:ext cx="27856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3302000" y="5207000"/>
            <a:ext cx="1143000" cy="508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POS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4699000" y="5207000"/>
            <a:ext cx="1143000" cy="508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POS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3302000" y="4445000"/>
            <a:ext cx="1143000" cy="508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POS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4699000" y="4445000"/>
            <a:ext cx="1143000" cy="508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POS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5842000" y="4699000"/>
            <a:ext cx="1143000" cy="508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POS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7493000" y="5207000"/>
            <a:ext cx="1143000" cy="508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POS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6223000" y="3937000"/>
            <a:ext cx="1143000" cy="508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POS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7747000" y="4445000"/>
            <a:ext cx="1143000" cy="508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POS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762000" y="5207000"/>
            <a:ext cx="1143000" cy="508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POS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508000" y="4572000"/>
            <a:ext cx="1143000" cy="508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POS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Shape 109"/>
          <p:cNvSpPr/>
          <p:nvPr/>
        </p:nvSpPr>
        <p:spPr>
          <a:xfrm>
            <a:off x="254000" y="3683000"/>
            <a:ext cx="1143000" cy="508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POS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/>
          <p:nvPr/>
        </p:nvSpPr>
        <p:spPr>
          <a:xfrm>
            <a:off x="1270000" y="2921000"/>
            <a:ext cx="1143000" cy="508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POS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3302000" y="3302000"/>
            <a:ext cx="1143000" cy="508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POS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4699000" y="3302000"/>
            <a:ext cx="1143000" cy="508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POS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3302000" y="2540000"/>
            <a:ext cx="1143000" cy="508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POS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4699000" y="2540000"/>
            <a:ext cx="1143000" cy="508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POS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3302000" y="1270000"/>
            <a:ext cx="1143000" cy="508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POS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4699000" y="1270000"/>
            <a:ext cx="1143000" cy="508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POS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3302000" y="508000"/>
            <a:ext cx="1143000" cy="508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POS1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4699000" y="508000"/>
            <a:ext cx="1143000" cy="508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POS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7493000" y="1778000"/>
            <a:ext cx="1143000" cy="508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POS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7747000" y="1016000"/>
            <a:ext cx="1143000" cy="508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POS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6223000" y="635000"/>
            <a:ext cx="1143000" cy="508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POS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5758725" y="1397100"/>
            <a:ext cx="1143000" cy="5079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POS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/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551625" y="1905000"/>
            <a:ext cx="1143000" cy="5079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POS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/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375825" y="1016038"/>
            <a:ext cx="1143000" cy="5079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POS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/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2086175" y="564925"/>
            <a:ext cx="1143000" cy="5079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POS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/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