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6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4DE6-60E0-1033-1B80-7303E9047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1912B-FE75-9FA9-A474-EDD64D7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09FF-3654-F7EF-9E1E-0A303267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89A0-9C70-8ECB-B0BD-B7677B7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7DFF-EB77-C1FA-0078-41EBB108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917A-C9F8-4472-3405-04AB714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AE945-872D-A01E-89F2-2EFD44C99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1F19-53D7-385B-5CAE-A22317AC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6B9B-2D75-7145-3639-1DE9AFB7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63E8-60A1-0555-114C-A64F7BB4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D6293-3F6C-E3FE-FEEE-4934AAA5B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2DA12-3A6A-761D-D2E5-F52765A1B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0282-7D76-81FF-F83D-701D7BA5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9CEC-1B57-58AF-16C0-0802D5F2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58A1-BE59-D4C5-C52B-76774F74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F7A1-A770-1FB6-2DB9-093AC79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B2D6-DD95-A975-AD5C-F834BCCD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4ACA-E656-ED3D-EE71-98771AAE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F0B0-934C-4895-D5E7-D77E5CDD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1B27-34D4-8456-CAE8-5634F90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76D5-1913-5D19-6AAE-9B19E6BF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F3982-D240-4C90-EDF0-2F42ACA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5BC6-76FF-226A-B330-71633EB6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C3-457A-F512-A298-2C884BBF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747B-813C-DC4D-E147-D8B91836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8955-F08A-2A69-D4AB-A9F948F0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8AC6-3760-C584-3542-A04A0DA70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A9193-8FCA-8E09-E0E2-B2BE4AE97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CBB1F-761C-5807-677B-1393E1E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2ADC-50C2-E773-A9F1-D0CE72ED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A11B8-1D23-C37E-CAF0-B18E8B1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CA4-B2E1-D949-B9CE-075723A3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A406-43DB-154D-E6B3-B6DB9261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89111-0E73-61F2-758C-AD6BC853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F3E2-F837-D139-CA7C-39EFC048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4A189-319B-1A21-47A8-5E19F52B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6F8E-DD60-40AA-7A22-EA0A686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A3473-7442-7FD3-9C1B-87DB69EF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3503-12E7-F9AB-46A3-BF080342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36CC-0B8F-A2B2-625D-2D3019E0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D88F8-B560-925A-15A2-77AC6DAF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23FD-98D2-8A07-A021-C188B24F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6B6B-831E-A941-5835-1DA54146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5188-4A74-F9AB-B203-96AE2980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E8721-8161-455F-D53B-E924476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F8E1C-3EAD-CC15-3260-8C252EB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DE39-6622-9F97-75A0-CD52581E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86CA-52F9-9BB8-F661-3E2A5673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E54E6-8C6C-B219-0D01-90DA76282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F538E-1C34-7856-BEB3-CAAB2498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C0EA4-408F-3B58-ACBE-188B81AA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94A20-A09F-E5B8-1625-0E1B256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6598-B3A5-36C6-1957-0A11714B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62351-F746-E8F4-0E6C-C83D1AD64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D181-E339-F0BA-6F3E-06FF5B78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3895-6AF1-EE9F-737D-1415C1C2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1167-CCBD-2984-68DD-90D1B01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DAB2-38EB-FD89-5875-68C7185D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C1FC-D7EF-0908-CB54-A18FA599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9A50-09C4-7203-4B51-3F32D011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C945-ACB3-843D-FAD6-8B8FAE8EE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E254-387C-4E47-969D-B3EA3D533F9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2982-C03B-417A-7E13-462C968DC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C03F-AF80-B05E-8B06-A4E637436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BFA6-7741-4039-93B1-65D4B30E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9C64A8E-D391-9456-4F06-9AFE7CA1213E}"/>
              </a:ext>
            </a:extLst>
          </p:cNvPr>
          <p:cNvSpPr/>
          <p:nvPr/>
        </p:nvSpPr>
        <p:spPr>
          <a:xfrm>
            <a:off x="9501212" y="1028700"/>
            <a:ext cx="1955773" cy="4863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940A7-134C-6AFA-8665-A131D2646727}"/>
              </a:ext>
            </a:extLst>
          </p:cNvPr>
          <p:cNvSpPr/>
          <p:nvPr/>
        </p:nvSpPr>
        <p:spPr>
          <a:xfrm>
            <a:off x="3022600" y="577850"/>
            <a:ext cx="8839200" cy="59817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F8AE015-4085-442E-92F0-0E3EB6E0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123" y="1078532"/>
            <a:ext cx="965878" cy="96587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70EF13-EC7C-3BA0-4DD7-E729C45F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3240" y="1127455"/>
            <a:ext cx="965878" cy="96587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98DF8C-1D58-FB81-11B1-ECE40B5BC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8927" y="6220021"/>
            <a:ext cx="679058" cy="679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E9048-6C8C-59D6-53EA-CD328336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139" y="2348151"/>
            <a:ext cx="929288" cy="80601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6544F1-A34D-E10A-101D-5FF61D63A4F6}"/>
              </a:ext>
            </a:extLst>
          </p:cNvPr>
          <p:cNvSpPr/>
          <p:nvPr/>
        </p:nvSpPr>
        <p:spPr>
          <a:xfrm>
            <a:off x="3226085" y="888716"/>
            <a:ext cx="2869915" cy="2293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FF7B40-9FA3-4DBC-68B6-0FDE7204CA1F}"/>
              </a:ext>
            </a:extLst>
          </p:cNvPr>
          <p:cNvSpPr/>
          <p:nvPr/>
        </p:nvSpPr>
        <p:spPr>
          <a:xfrm>
            <a:off x="6392950" y="888715"/>
            <a:ext cx="2490198" cy="3728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060C80-5D0A-152E-2EF4-AD078DEC626F}"/>
              </a:ext>
            </a:extLst>
          </p:cNvPr>
          <p:cNvSpPr/>
          <p:nvPr/>
        </p:nvSpPr>
        <p:spPr>
          <a:xfrm>
            <a:off x="9210782" y="888714"/>
            <a:ext cx="2490198" cy="5476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F941D7-F474-18D7-81E0-8EC05AA32519}"/>
              </a:ext>
            </a:extLst>
          </p:cNvPr>
          <p:cNvSpPr txBox="1"/>
          <p:nvPr/>
        </p:nvSpPr>
        <p:spPr>
          <a:xfrm>
            <a:off x="4061789" y="1813682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Bastion 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98637-40E1-C72B-D260-77CA0974C093}"/>
              </a:ext>
            </a:extLst>
          </p:cNvPr>
          <p:cNvSpPr txBox="1"/>
          <p:nvPr/>
        </p:nvSpPr>
        <p:spPr>
          <a:xfrm>
            <a:off x="6603690" y="2044410"/>
            <a:ext cx="1968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MTT-DC-01 (ADDS)</a:t>
            </a:r>
          </a:p>
          <a:p>
            <a:pPr algn="ctr"/>
            <a:r>
              <a:rPr lang="en-US" sz="900" dirty="0"/>
              <a:t>(mttalias.mttdemodomain.com)</a:t>
            </a:r>
            <a:br>
              <a:rPr lang="en-US" sz="900" dirty="0"/>
            </a:br>
            <a:r>
              <a:rPr lang="en-US" sz="900" dirty="0"/>
              <a:t>Windows Server 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68B45E-1421-DA39-DAE7-CA1442948A55}"/>
              </a:ext>
            </a:extLst>
          </p:cNvPr>
          <p:cNvSpPr txBox="1"/>
          <p:nvPr/>
        </p:nvSpPr>
        <p:spPr>
          <a:xfrm>
            <a:off x="9884392" y="2085638"/>
            <a:ext cx="1343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MTT-SQL-01</a:t>
            </a:r>
            <a:br>
              <a:rPr lang="en-US" dirty="0"/>
            </a:br>
            <a:r>
              <a:rPr lang="en-US" sz="1000" dirty="0"/>
              <a:t>Windows Server 2019</a:t>
            </a:r>
          </a:p>
          <a:p>
            <a:pPr algn="ctr"/>
            <a:r>
              <a:rPr lang="en-US" sz="1000" dirty="0"/>
              <a:t>SQL Server 2019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B2C4F-3458-F23D-D003-9A42B62012D2}"/>
              </a:ext>
            </a:extLst>
          </p:cNvPr>
          <p:cNvSpPr txBox="1"/>
          <p:nvPr/>
        </p:nvSpPr>
        <p:spPr>
          <a:xfrm>
            <a:off x="8962632" y="654002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VNET-1 – 10.1.0.0/16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39F495-70D6-A034-77DC-43721E0A6691}"/>
              </a:ext>
            </a:extLst>
          </p:cNvPr>
          <p:cNvSpPr txBox="1"/>
          <p:nvPr/>
        </p:nvSpPr>
        <p:spPr>
          <a:xfrm>
            <a:off x="3703326" y="1150810"/>
            <a:ext cx="208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AzureBastionSubnet</a:t>
            </a:r>
            <a:br>
              <a:rPr lang="en-US" dirty="0"/>
            </a:br>
            <a:r>
              <a:rPr lang="en-US" dirty="0"/>
              <a:t>10.1.253.0/24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33A81-5474-A99F-339A-EC45E59A559D}"/>
              </a:ext>
            </a:extLst>
          </p:cNvPr>
          <p:cNvSpPr txBox="1"/>
          <p:nvPr/>
        </p:nvSpPr>
        <p:spPr>
          <a:xfrm>
            <a:off x="6554241" y="3830467"/>
            <a:ext cx="229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MTT-VNET-1-Subnet-1</a:t>
            </a:r>
            <a:br>
              <a:rPr lang="en-US" dirty="0"/>
            </a:br>
            <a:r>
              <a:rPr lang="en-US" dirty="0"/>
              <a:t>10.1.1.0/24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F7310B3-E529-67B3-5BFE-2C6D89287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3661" y="2803458"/>
            <a:ext cx="385706" cy="38570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CF21695-DB1A-F64A-8885-2A5FECA0E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5088" y="2880757"/>
            <a:ext cx="385706" cy="38570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421BE47-26FF-F57D-C9B5-5A26393F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8695" y="2839407"/>
            <a:ext cx="369332" cy="36933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5C3F83E0-F095-3D55-8AA8-35DB867F8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8695" y="3334937"/>
            <a:ext cx="369332" cy="36933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685740A-06E6-A8AE-6636-7ED95DE4F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8719" y="2898989"/>
            <a:ext cx="369332" cy="3693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047621-ACE1-7C11-30B0-3A2BE4E2B684}"/>
              </a:ext>
            </a:extLst>
          </p:cNvPr>
          <p:cNvSpPr txBox="1"/>
          <p:nvPr/>
        </p:nvSpPr>
        <p:spPr>
          <a:xfrm>
            <a:off x="8071001" y="286550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OS-Disk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E7A459-82B1-6365-61E0-FA713695E35E}"/>
              </a:ext>
            </a:extLst>
          </p:cNvPr>
          <p:cNvSpPr txBox="1"/>
          <p:nvPr/>
        </p:nvSpPr>
        <p:spPr>
          <a:xfrm>
            <a:off x="8071001" y="3352849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NTDS-Disk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4F8B11C-2CF3-BB64-B6EC-124EF015EF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60300" y="2823454"/>
            <a:ext cx="324599" cy="324599"/>
          </a:xfrm>
          <a:prstGeom prst="rect">
            <a:avLst/>
          </a:prstGeom>
        </p:spPr>
      </p:pic>
      <p:pic>
        <p:nvPicPr>
          <p:cNvPr id="45" name="Graphic 44" descr="Globe with solid fill">
            <a:extLst>
              <a:ext uri="{FF2B5EF4-FFF2-40B4-BE49-F238E27FC236}">
                <a16:creationId xmlns:a16="http://schemas.microsoft.com/office/drawing/2014/main" id="{58B54208-EB59-0373-7348-E67FBEDE92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015" y="1236158"/>
            <a:ext cx="914400" cy="91440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231CC0D-90BD-2A10-3461-E2C6DA5774FA}"/>
              </a:ext>
            </a:extLst>
          </p:cNvPr>
          <p:cNvCxnSpPr/>
          <p:nvPr/>
        </p:nvCxnSpPr>
        <p:spPr>
          <a:xfrm>
            <a:off x="1816780" y="1675314"/>
            <a:ext cx="937947" cy="3969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95FFDD-1ED8-C8B9-1B3F-136FA77BC2B0}"/>
              </a:ext>
            </a:extLst>
          </p:cNvPr>
          <p:cNvSpPr txBox="1"/>
          <p:nvPr/>
        </p:nvSpPr>
        <p:spPr>
          <a:xfrm>
            <a:off x="1797787" y="1712437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93533-4558-355B-A812-BA8D0CAEE4BB}"/>
              </a:ext>
            </a:extLst>
          </p:cNvPr>
          <p:cNvSpPr/>
          <p:nvPr/>
        </p:nvSpPr>
        <p:spPr>
          <a:xfrm>
            <a:off x="3250337" y="3675311"/>
            <a:ext cx="2869915" cy="2792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B2C21-C2EE-29B5-9A9D-C790DE57C9B9}"/>
              </a:ext>
            </a:extLst>
          </p:cNvPr>
          <p:cNvSpPr txBox="1"/>
          <p:nvPr/>
        </p:nvSpPr>
        <p:spPr>
          <a:xfrm>
            <a:off x="3649479" y="5522524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Management 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420F-C4E2-30F2-CD19-8386B697EF66}"/>
              </a:ext>
            </a:extLst>
          </p:cNvPr>
          <p:cNvSpPr txBox="1"/>
          <p:nvPr/>
        </p:nvSpPr>
        <p:spPr>
          <a:xfrm>
            <a:off x="3727578" y="3937406"/>
            <a:ext cx="208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AzureBastionSubnet</a:t>
            </a:r>
            <a:br>
              <a:rPr lang="en-US" dirty="0"/>
            </a:br>
            <a:r>
              <a:rPr lang="en-US" dirty="0"/>
              <a:t>10.1.253.0/24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AF5535-1F23-70EF-8DE0-DA7735576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179" y="4616732"/>
            <a:ext cx="965878" cy="9658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DB2E77-2F53-E631-6605-776ADFB8EA41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4661043" y="3182688"/>
            <a:ext cx="24252" cy="49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4FBED5-E600-C0D4-6384-7693FA344011}"/>
              </a:ext>
            </a:extLst>
          </p:cNvPr>
          <p:cNvSpPr txBox="1"/>
          <p:nvPr/>
        </p:nvSpPr>
        <p:spPr>
          <a:xfrm>
            <a:off x="3621650" y="5836236"/>
            <a:ext cx="229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MTT-VNET-1-Subnet-2</a:t>
            </a:r>
            <a:br>
              <a:rPr lang="en-US" dirty="0"/>
            </a:br>
            <a:r>
              <a:rPr lang="en-US" dirty="0"/>
              <a:t>10.1.2.0/24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058119F-E4D6-ACAF-D16E-DE1E32A8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454" y="3625554"/>
            <a:ext cx="965878" cy="9658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705CCB-6DB5-10A6-12A9-8A643A67AFE3}"/>
              </a:ext>
            </a:extLst>
          </p:cNvPr>
          <p:cNvSpPr txBox="1"/>
          <p:nvPr/>
        </p:nvSpPr>
        <p:spPr>
          <a:xfrm>
            <a:off x="9925606" y="4583737"/>
            <a:ext cx="1343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MTT-SQL-02</a:t>
            </a:r>
            <a:br>
              <a:rPr lang="en-US" dirty="0"/>
            </a:br>
            <a:r>
              <a:rPr lang="en-US" sz="1000" dirty="0"/>
              <a:t>Windows Server 2019</a:t>
            </a:r>
          </a:p>
          <a:p>
            <a:pPr algn="ctr"/>
            <a:r>
              <a:rPr lang="en-US" sz="1000" dirty="0"/>
              <a:t>SQL Server 2019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823BD16-5E87-EEC5-000B-3CAA50C31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6302" y="5378856"/>
            <a:ext cx="385706" cy="38570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59091E8-4B0B-1FBE-8028-86513AC46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49933" y="5397088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D7060E-CC13-8010-9A68-59FF3F7E16B5}"/>
              </a:ext>
            </a:extLst>
          </p:cNvPr>
          <p:cNvSpPr txBox="1"/>
          <p:nvPr/>
        </p:nvSpPr>
        <p:spPr>
          <a:xfrm>
            <a:off x="9436409" y="5854751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AG-01 </a:t>
            </a:r>
            <a:r>
              <a:rPr lang="en-US" dirty="0" err="1"/>
              <a:t>SQLAlwaysOn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20442F-8430-185E-8EEE-6F4B6BA224D5}"/>
              </a:ext>
            </a:extLst>
          </p:cNvPr>
          <p:cNvCxnSpPr/>
          <p:nvPr/>
        </p:nvCxnSpPr>
        <p:spPr>
          <a:xfrm>
            <a:off x="6200481" y="5522524"/>
            <a:ext cx="30103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DAA95E-C2E0-FCD2-D7C9-FD511F56427B}"/>
              </a:ext>
            </a:extLst>
          </p:cNvPr>
          <p:cNvSpPr txBox="1"/>
          <p:nvPr/>
        </p:nvSpPr>
        <p:spPr>
          <a:xfrm>
            <a:off x="6641238" y="5486175"/>
            <a:ext cx="21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</a:t>
            </a:r>
            <a:r>
              <a:rPr lang="en-US" dirty="0" err="1"/>
              <a:t>Mgmt</a:t>
            </a:r>
            <a:r>
              <a:rPr lang="en-US" dirty="0"/>
              <a:t> Port 1433</a:t>
            </a:r>
          </a:p>
        </p:txBody>
      </p:sp>
    </p:spTree>
    <p:extLst>
      <p:ext uri="{BB962C8B-B14F-4D97-AF65-F5344CB8AC3E}">
        <p14:creationId xmlns:p14="http://schemas.microsoft.com/office/powerpoint/2010/main" val="3271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 Tender</dc:creator>
  <cp:lastModifiedBy>Peter De Tender</cp:lastModifiedBy>
  <cp:revision>2</cp:revision>
  <dcterms:created xsi:type="dcterms:W3CDTF">2022-05-29T23:13:10Z</dcterms:created>
  <dcterms:modified xsi:type="dcterms:W3CDTF">2025-04-29T17:24:02Z</dcterms:modified>
</cp:coreProperties>
</file>