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B1B8-E148-F90D-A4BB-D5C74031B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EFD54-219C-31DB-6133-A7EFB4708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2AA10-3629-E975-3722-831461477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F562-CF4F-4058-BD45-2944E015563F}" type="datetimeFigureOut">
              <a:rPr lang="en-AU" smtClean="0"/>
              <a:t>25/10/2022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47361-68ED-2E24-6799-172A9E2E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37423-D25F-3979-11CC-4A352C2C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C8F1-DE71-4870-894C-AE1E23F565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982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CA5E-AFE8-0641-700F-2F474D6E7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5E006-1238-67D2-B389-A7903F235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8378C-26C9-3050-F1F3-0FC45F5B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F562-CF4F-4058-BD45-2944E015563F}" type="datetimeFigureOut">
              <a:rPr lang="en-AU" smtClean="0"/>
              <a:t>25/10/2022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E99EC-6497-0354-6409-FA29A3EB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935DE-569A-0A98-83C0-C73E2AC2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C8F1-DE71-4870-894C-AE1E23F565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730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E73FE-8F86-34CB-C38C-00BA2848B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34023-3440-9B20-97F9-ECCCD2DE9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A8CDC-57A7-0BAD-06E0-5A3C6778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F562-CF4F-4058-BD45-2944E015563F}" type="datetimeFigureOut">
              <a:rPr lang="en-AU" smtClean="0"/>
              <a:t>25/10/2022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EFDF4-0AE9-91A6-2AE4-20A6883C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DB424-56F4-446A-E5DA-3B8CACAA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C8F1-DE71-4870-894C-AE1E23F565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369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9225-791C-757C-8184-2B108E9D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8B51A-1E51-1A03-D9C6-494CB631A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2AC92-E239-5A22-9F67-72D10214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F562-CF4F-4058-BD45-2944E015563F}" type="datetimeFigureOut">
              <a:rPr lang="en-AU" smtClean="0"/>
              <a:t>25/10/2022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74819-F561-6964-CD9D-E1BF41B6D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D276E-BD75-A911-A3CA-40CC32F54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C8F1-DE71-4870-894C-AE1E23F565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96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C1339-FE7D-E02E-24C2-0D75276A7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6D837-ED35-0FFD-A8EE-834A96FC5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8E3C7-4632-932F-3DC0-68052F79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F562-CF4F-4058-BD45-2944E015563F}" type="datetimeFigureOut">
              <a:rPr lang="en-AU" smtClean="0"/>
              <a:t>25/10/2022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E5764-5789-1AFE-169E-E2220132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5D609-46CD-1878-E4F5-CF78C304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C8F1-DE71-4870-894C-AE1E23F565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155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1C87D-88F8-4AFE-A9A4-5C6406F6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3ABC4-4BFC-1E48-CF8A-FD44E6255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23141-E823-A54F-F068-37C8CA10D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F4D99-76EA-1197-BC8D-5B2626DEC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F562-CF4F-4058-BD45-2944E015563F}" type="datetimeFigureOut">
              <a:rPr lang="en-AU" smtClean="0"/>
              <a:t>25/10/2022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2CFFF-36D6-16A9-DEE9-F61EA90E1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72E47-276C-4BEF-9C0A-F34AF0F84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C8F1-DE71-4870-894C-AE1E23F565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072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3CCDE-B0FE-43B6-8EB2-AEFDC161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74AB0-8BE3-9C4F-1CF6-2AF4ED614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BADAE-9490-21BA-6AD6-30720E5DF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9B1FA-EBC2-E435-5D73-EEECA5124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A1F6F-07C9-22CE-E519-CD86F4711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960AA2-52C2-088C-9675-7180C3CA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F562-CF4F-4058-BD45-2944E015563F}" type="datetimeFigureOut">
              <a:rPr lang="en-AU" smtClean="0"/>
              <a:t>25/10/2022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2FDB1D-93E5-FD87-3C21-C6BEF2C2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C91D7F-251A-5D26-3ADB-E3AEB6BE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C8F1-DE71-4870-894C-AE1E23F565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689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B85A-4C28-AA72-7436-34E178D9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F61E5-8CC8-F41E-F472-439CBD31B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F562-CF4F-4058-BD45-2944E015563F}" type="datetimeFigureOut">
              <a:rPr lang="en-AU" smtClean="0"/>
              <a:t>25/10/2022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034C1-6555-E788-911D-93AA1590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76FD9-6A32-2813-E1F8-5C99A7F6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C8F1-DE71-4870-894C-AE1E23F565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648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40FFAA-857B-A6C0-39CE-9884DC95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F562-CF4F-4058-BD45-2944E015563F}" type="datetimeFigureOut">
              <a:rPr lang="en-AU" smtClean="0"/>
              <a:t>25/10/2022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359572-7357-A978-9FA4-4CA320E8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98E52-EFA1-241A-3DB5-F3D6659A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C8F1-DE71-4870-894C-AE1E23F565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346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C126-2569-A2A6-7BDC-C87F24F7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18A83-32F6-401D-1CA6-C076A0BD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F9966-1368-ABBA-B4E3-42CD6C2D1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307A4-EBA0-6482-D420-5A130D1E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F562-CF4F-4058-BD45-2944E015563F}" type="datetimeFigureOut">
              <a:rPr lang="en-AU" smtClean="0"/>
              <a:t>25/10/2022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0D1E2-9E28-4475-3B84-3DBCA4E1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4933D-F643-F37D-5054-0A16A3D5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C8F1-DE71-4870-894C-AE1E23F565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27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791F-27A0-D1C9-CF6C-D6ED9785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761003-E716-CDA5-1D73-C3EE31EC4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83FB9-A485-476E-F797-D283D6372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EF427-66C5-BFB8-FDB9-F585DB20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F562-CF4F-4058-BD45-2944E015563F}" type="datetimeFigureOut">
              <a:rPr lang="en-AU" smtClean="0"/>
              <a:t>25/10/2022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686F6-390D-7CB4-226B-B2474789C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6FDC6-FE89-A0F6-D3EF-805FFFC6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0C8F1-DE71-4870-894C-AE1E23F565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798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41699-8FA5-DE17-FCB7-D99B08B1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84382-2256-0BC7-C61B-06114A6B2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7BB11-1B3C-F3FC-D3FA-9FA69ACEA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DF562-CF4F-4058-BD45-2944E015563F}" type="datetimeFigureOut">
              <a:rPr lang="en-AU" smtClean="0"/>
              <a:t>25/10/2022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FDA14-1594-92BA-C1E7-B0E035B56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8425B-B870-4F49-09E1-C31EEF08D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0C8F1-DE71-4870-894C-AE1E23F565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752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6B65C0-E84A-62AE-DE84-EFAED33D8FEE}"/>
              </a:ext>
            </a:extLst>
          </p:cNvPr>
          <p:cNvSpPr/>
          <p:nvPr/>
        </p:nvSpPr>
        <p:spPr>
          <a:xfrm>
            <a:off x="513806" y="557349"/>
            <a:ext cx="4040777" cy="27257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2460DE-F599-C3AC-8A35-838C1B44EA51}"/>
              </a:ext>
            </a:extLst>
          </p:cNvPr>
          <p:cNvSpPr/>
          <p:nvPr/>
        </p:nvSpPr>
        <p:spPr>
          <a:xfrm>
            <a:off x="513805" y="3679372"/>
            <a:ext cx="4040777" cy="27257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09F37C-588C-9AAF-1F45-0318CBD4A156}"/>
              </a:ext>
            </a:extLst>
          </p:cNvPr>
          <p:cNvSpPr/>
          <p:nvPr/>
        </p:nvSpPr>
        <p:spPr>
          <a:xfrm>
            <a:off x="7485017" y="557349"/>
            <a:ext cx="4040777" cy="27257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2"/>
              </a:solidFill>
            </a:endParaRPr>
          </a:p>
        </p:txBody>
      </p:sp>
      <p:pic>
        <p:nvPicPr>
          <p:cNvPr id="6" name="Picture 5" descr="A picture containing map&#10;&#10;Description automatically generated">
            <a:extLst>
              <a:ext uri="{FF2B5EF4-FFF2-40B4-BE49-F238E27FC236}">
                <a16:creationId xmlns:a16="http://schemas.microsoft.com/office/drawing/2014/main" id="{522CF43F-1D7D-ADEF-E2E1-60615D1538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9"/>
          <a:stretch/>
        </p:blipFill>
        <p:spPr>
          <a:xfrm>
            <a:off x="596883" y="942572"/>
            <a:ext cx="3615278" cy="2166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8FE6BD-D0A2-5B26-B9ED-7981C861F483}"/>
              </a:ext>
            </a:extLst>
          </p:cNvPr>
          <p:cNvSpPr txBox="1"/>
          <p:nvPr/>
        </p:nvSpPr>
        <p:spPr>
          <a:xfrm>
            <a:off x="596883" y="600128"/>
            <a:ext cx="260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Today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3B1F1EE1-10F9-ED64-3EF0-F710783112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45"/>
          <a:stretch/>
        </p:blipFill>
        <p:spPr>
          <a:xfrm>
            <a:off x="1138885" y="3891099"/>
            <a:ext cx="2531273" cy="2302327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78E8617-92AC-7C42-8505-5D9C1D10B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874921"/>
              </p:ext>
            </p:extLst>
          </p:nvPr>
        </p:nvGraphicFramePr>
        <p:xfrm>
          <a:off x="7907382" y="776085"/>
          <a:ext cx="3346994" cy="22457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3497">
                  <a:extLst>
                    <a:ext uri="{9D8B030D-6E8A-4147-A177-3AD203B41FA5}">
                      <a16:colId xmlns:a16="http://schemas.microsoft.com/office/drawing/2014/main" val="2334733160"/>
                    </a:ext>
                  </a:extLst>
                </a:gridCol>
                <a:gridCol w="1673497">
                  <a:extLst>
                    <a:ext uri="{9D8B030D-6E8A-4147-A177-3AD203B41FA5}">
                      <a16:colId xmlns:a16="http://schemas.microsoft.com/office/drawing/2014/main" val="3930504031"/>
                    </a:ext>
                  </a:extLst>
                </a:gridCol>
              </a:tblGrid>
              <a:tr h="449158">
                <a:tc>
                  <a:txBody>
                    <a:bodyPr/>
                    <a:lstStyle/>
                    <a:p>
                      <a:r>
                        <a:rPr lang="en-AU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25503"/>
                  </a:ext>
                </a:extLst>
              </a:tr>
              <a:tr h="449158">
                <a:tc>
                  <a:txBody>
                    <a:bodyPr/>
                    <a:lstStyle/>
                    <a:p>
                      <a:r>
                        <a:rPr lang="en-AU" dirty="0"/>
                        <a:t>Sydney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08155"/>
                  </a:ext>
                </a:extLst>
              </a:tr>
              <a:tr h="449158">
                <a:tc>
                  <a:txBody>
                    <a:bodyPr/>
                    <a:lstStyle/>
                    <a:p>
                      <a:r>
                        <a:rPr lang="en-AU" dirty="0"/>
                        <a:t>Melbourne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184666"/>
                  </a:ext>
                </a:extLst>
              </a:tr>
              <a:tr h="449158">
                <a:tc>
                  <a:txBody>
                    <a:bodyPr/>
                    <a:lstStyle/>
                    <a:p>
                      <a:r>
                        <a:rPr lang="en-AU" dirty="0"/>
                        <a:t>Adelaide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50077"/>
                  </a:ext>
                </a:extLst>
              </a:tr>
              <a:tr h="449158">
                <a:tc>
                  <a:txBody>
                    <a:bodyPr/>
                    <a:lstStyle/>
                    <a:p>
                      <a:r>
                        <a:rPr lang="en-AU" dirty="0"/>
                        <a:t>Brisbane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995335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2A7DF7E0-920A-4875-6CEA-A261FA968D23}"/>
              </a:ext>
            </a:extLst>
          </p:cNvPr>
          <p:cNvSpPr/>
          <p:nvPr/>
        </p:nvSpPr>
        <p:spPr>
          <a:xfrm>
            <a:off x="7485017" y="3501867"/>
            <a:ext cx="4040777" cy="27257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6A2183-3673-2FE6-1B3C-E08C7D082D47}"/>
              </a:ext>
            </a:extLst>
          </p:cNvPr>
          <p:cNvSpPr txBox="1"/>
          <p:nvPr/>
        </p:nvSpPr>
        <p:spPr>
          <a:xfrm>
            <a:off x="7907382" y="3805646"/>
            <a:ext cx="209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Enter your postcode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446436-1E6E-EB5E-AB2D-36AA6060519D}"/>
              </a:ext>
            </a:extLst>
          </p:cNvPr>
          <p:cNvSpPr/>
          <p:nvPr/>
        </p:nvSpPr>
        <p:spPr>
          <a:xfrm>
            <a:off x="7998822" y="4252334"/>
            <a:ext cx="2564674" cy="4528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814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CEBAC1-0174-9776-8212-178C1E6A82B9}"/>
              </a:ext>
            </a:extLst>
          </p:cNvPr>
          <p:cNvSpPr/>
          <p:nvPr/>
        </p:nvSpPr>
        <p:spPr>
          <a:xfrm>
            <a:off x="592183" y="992777"/>
            <a:ext cx="10929257" cy="45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8CB7A8-050B-04D1-D778-D2534800598B}"/>
              </a:ext>
            </a:extLst>
          </p:cNvPr>
          <p:cNvSpPr/>
          <p:nvPr/>
        </p:nvSpPr>
        <p:spPr>
          <a:xfrm>
            <a:off x="592182" y="1894114"/>
            <a:ext cx="10929257" cy="45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6ABD1B-F538-A03B-A930-2786B7296C56}"/>
              </a:ext>
            </a:extLst>
          </p:cNvPr>
          <p:cNvSpPr/>
          <p:nvPr/>
        </p:nvSpPr>
        <p:spPr>
          <a:xfrm>
            <a:off x="592182" y="2895600"/>
            <a:ext cx="10929257" cy="45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981CFC-F3ED-2E1C-1088-F36A46E18CA9}"/>
              </a:ext>
            </a:extLst>
          </p:cNvPr>
          <p:cNvSpPr/>
          <p:nvPr/>
        </p:nvSpPr>
        <p:spPr>
          <a:xfrm>
            <a:off x="592182" y="992777"/>
            <a:ext cx="2564674" cy="452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163E37-CCE5-D47C-1DC4-1D7A01E6A2C0}"/>
              </a:ext>
            </a:extLst>
          </p:cNvPr>
          <p:cNvSpPr/>
          <p:nvPr/>
        </p:nvSpPr>
        <p:spPr>
          <a:xfrm>
            <a:off x="8956765" y="990600"/>
            <a:ext cx="2564674" cy="452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23370E-A7A5-AC4C-E444-028049DF029D}"/>
              </a:ext>
            </a:extLst>
          </p:cNvPr>
          <p:cNvSpPr/>
          <p:nvPr/>
        </p:nvSpPr>
        <p:spPr>
          <a:xfrm>
            <a:off x="592181" y="1887583"/>
            <a:ext cx="2926081" cy="452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816CEC-41E8-DD3F-90CA-75726EA6EB5F}"/>
              </a:ext>
            </a:extLst>
          </p:cNvPr>
          <p:cNvSpPr/>
          <p:nvPr/>
        </p:nvSpPr>
        <p:spPr>
          <a:xfrm>
            <a:off x="3696786" y="1887583"/>
            <a:ext cx="291739" cy="452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C51261-7E75-2E98-6E34-E904D5DDCAAE}"/>
              </a:ext>
            </a:extLst>
          </p:cNvPr>
          <p:cNvSpPr/>
          <p:nvPr/>
        </p:nvSpPr>
        <p:spPr>
          <a:xfrm>
            <a:off x="8203477" y="1894114"/>
            <a:ext cx="113209" cy="452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1B205F-D760-7CED-8B36-543854E43854}"/>
              </a:ext>
            </a:extLst>
          </p:cNvPr>
          <p:cNvSpPr/>
          <p:nvPr/>
        </p:nvSpPr>
        <p:spPr>
          <a:xfrm>
            <a:off x="8375472" y="1887583"/>
            <a:ext cx="3165562" cy="452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A1937D-CE26-C21C-0437-5FB79A4E173F}"/>
              </a:ext>
            </a:extLst>
          </p:cNvPr>
          <p:cNvSpPr/>
          <p:nvPr/>
        </p:nvSpPr>
        <p:spPr>
          <a:xfrm>
            <a:off x="2434048" y="2895600"/>
            <a:ext cx="113209" cy="452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0A6C38-27BD-70A2-CCA7-120F3473E9AA}"/>
              </a:ext>
            </a:extLst>
          </p:cNvPr>
          <p:cNvSpPr/>
          <p:nvPr/>
        </p:nvSpPr>
        <p:spPr>
          <a:xfrm>
            <a:off x="2656117" y="2895600"/>
            <a:ext cx="113209" cy="452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6E777C-DD6A-919A-B4EF-B8C02BB3C0B2}"/>
              </a:ext>
            </a:extLst>
          </p:cNvPr>
          <p:cNvSpPr/>
          <p:nvPr/>
        </p:nvSpPr>
        <p:spPr>
          <a:xfrm>
            <a:off x="2825932" y="2897778"/>
            <a:ext cx="113209" cy="452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C17E47-3BB1-5872-3819-6B04DC9D0D51}"/>
              </a:ext>
            </a:extLst>
          </p:cNvPr>
          <p:cNvSpPr/>
          <p:nvPr/>
        </p:nvSpPr>
        <p:spPr>
          <a:xfrm>
            <a:off x="592181" y="2895600"/>
            <a:ext cx="1663338" cy="452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17BB44-0F33-3B21-F5C6-354F81A47780}"/>
              </a:ext>
            </a:extLst>
          </p:cNvPr>
          <p:cNvSpPr/>
          <p:nvPr/>
        </p:nvSpPr>
        <p:spPr>
          <a:xfrm>
            <a:off x="6056810" y="2902130"/>
            <a:ext cx="113209" cy="452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24AF48-3849-6218-14D5-CF686757267E}"/>
              </a:ext>
            </a:extLst>
          </p:cNvPr>
          <p:cNvSpPr/>
          <p:nvPr/>
        </p:nvSpPr>
        <p:spPr>
          <a:xfrm>
            <a:off x="7173688" y="2902130"/>
            <a:ext cx="4347751" cy="452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A9EB64-6AA9-B291-D5A9-AB826DD6B91C}"/>
              </a:ext>
            </a:extLst>
          </p:cNvPr>
          <p:cNvSpPr txBox="1"/>
          <p:nvPr/>
        </p:nvSpPr>
        <p:spPr>
          <a:xfrm>
            <a:off x="579118" y="4150141"/>
            <a:ext cx="84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Jan 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F2064E-9F52-4E20-6509-49AB925B01B6}"/>
              </a:ext>
            </a:extLst>
          </p:cNvPr>
          <p:cNvSpPr txBox="1"/>
          <p:nvPr/>
        </p:nvSpPr>
        <p:spPr>
          <a:xfrm>
            <a:off x="10933611" y="4154884"/>
            <a:ext cx="84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Dec 31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0FE6AD-623A-97F9-654F-B968D20E7350}"/>
              </a:ext>
            </a:extLst>
          </p:cNvPr>
          <p:cNvSpPr txBox="1"/>
          <p:nvPr/>
        </p:nvSpPr>
        <p:spPr>
          <a:xfrm>
            <a:off x="727165" y="307955"/>
            <a:ext cx="209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Your postcode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70A248-0C7B-70BB-7E89-5303816AB37E}"/>
              </a:ext>
            </a:extLst>
          </p:cNvPr>
          <p:cNvSpPr txBox="1"/>
          <p:nvPr/>
        </p:nvSpPr>
        <p:spPr>
          <a:xfrm>
            <a:off x="11521438" y="990599"/>
            <a:ext cx="844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2018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A402C1-788C-13B5-1172-8F7370877E19}"/>
              </a:ext>
            </a:extLst>
          </p:cNvPr>
          <p:cNvSpPr txBox="1"/>
          <p:nvPr/>
        </p:nvSpPr>
        <p:spPr>
          <a:xfrm>
            <a:off x="11541034" y="1941620"/>
            <a:ext cx="844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2019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0BE41A-2A05-AACD-020F-7AE5CB12A528}"/>
              </a:ext>
            </a:extLst>
          </p:cNvPr>
          <p:cNvSpPr txBox="1"/>
          <p:nvPr/>
        </p:nvSpPr>
        <p:spPr>
          <a:xfrm>
            <a:off x="11536680" y="2943887"/>
            <a:ext cx="8447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2020</a:t>
            </a:r>
          </a:p>
        </p:txBody>
      </p:sp>
      <p:graphicFrame>
        <p:nvGraphicFramePr>
          <p:cNvPr id="24" name="Table 10">
            <a:extLst>
              <a:ext uri="{FF2B5EF4-FFF2-40B4-BE49-F238E27FC236}">
                <a16:creationId xmlns:a16="http://schemas.microsoft.com/office/drawing/2014/main" id="{CA585E1B-C37B-742C-E84C-A80A5A345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376573"/>
              </p:ext>
            </p:extLst>
          </p:nvPr>
        </p:nvGraphicFramePr>
        <p:xfrm>
          <a:off x="582022" y="4966907"/>
          <a:ext cx="3346994" cy="17966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3497">
                  <a:extLst>
                    <a:ext uri="{9D8B030D-6E8A-4147-A177-3AD203B41FA5}">
                      <a16:colId xmlns:a16="http://schemas.microsoft.com/office/drawing/2014/main" val="2334733160"/>
                    </a:ext>
                  </a:extLst>
                </a:gridCol>
                <a:gridCol w="1673497">
                  <a:extLst>
                    <a:ext uri="{9D8B030D-6E8A-4147-A177-3AD203B41FA5}">
                      <a16:colId xmlns:a16="http://schemas.microsoft.com/office/drawing/2014/main" val="3930504031"/>
                    </a:ext>
                  </a:extLst>
                </a:gridCol>
              </a:tblGrid>
              <a:tr h="449158">
                <a:tc>
                  <a:txBody>
                    <a:bodyPr/>
                    <a:lstStyle/>
                    <a:p>
                      <a:r>
                        <a:rPr lang="en-AU" dirty="0"/>
                        <a:t>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Start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25503"/>
                  </a:ext>
                </a:extLst>
              </a:tr>
              <a:tr h="449158">
                <a:tc>
                  <a:txBody>
                    <a:bodyPr/>
                    <a:lstStyle/>
                    <a:p>
                      <a:r>
                        <a:rPr lang="en-AU" dirty="0"/>
                        <a:t>04-04-2018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09-11-2018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08155"/>
                  </a:ext>
                </a:extLst>
              </a:tr>
              <a:tr h="449158">
                <a:tc>
                  <a:txBody>
                    <a:bodyPr/>
                    <a:lstStyle/>
                    <a:p>
                      <a:r>
                        <a:rPr lang="en-AU" dirty="0"/>
                        <a:t>06-06-2019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08-10-2019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184666"/>
                  </a:ext>
                </a:extLst>
              </a:tr>
              <a:tr h="449158">
                <a:tc>
                  <a:txBody>
                    <a:bodyPr/>
                    <a:lstStyle/>
                    <a:p>
                      <a:r>
                        <a:rPr lang="en-AU" dirty="0"/>
                        <a:t>05-04-2020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21-08-2020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5007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4C9E0B2-2C47-441D-FD05-9CA8C5C48A78}"/>
              </a:ext>
            </a:extLst>
          </p:cNvPr>
          <p:cNvSpPr txBox="1"/>
          <p:nvPr/>
        </p:nvSpPr>
        <p:spPr>
          <a:xfrm>
            <a:off x="5839092" y="4734144"/>
            <a:ext cx="2007333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Today: off</a:t>
            </a:r>
          </a:p>
          <a:p>
            <a:endParaRPr lang="en-AU" dirty="0"/>
          </a:p>
          <a:p>
            <a:r>
              <a:rPr lang="en-AU" sz="1050" dirty="0"/>
              <a:t>cHDU value: 120 – the season may start soon if the warm weather continues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D207DC-9B9C-0461-F72B-FBBFE64DBE75}"/>
              </a:ext>
            </a:extLst>
          </p:cNvPr>
          <p:cNvSpPr/>
          <p:nvPr/>
        </p:nvSpPr>
        <p:spPr>
          <a:xfrm>
            <a:off x="579118" y="3719065"/>
            <a:ext cx="10929257" cy="45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7C10C3-2FC1-8D05-1CFE-DB713AAB489F}"/>
              </a:ext>
            </a:extLst>
          </p:cNvPr>
          <p:cNvSpPr/>
          <p:nvPr/>
        </p:nvSpPr>
        <p:spPr>
          <a:xfrm>
            <a:off x="576937" y="3719065"/>
            <a:ext cx="1970320" cy="4528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D7B3DE-51AA-63C8-F8BF-9C636C546ECB}"/>
              </a:ext>
            </a:extLst>
          </p:cNvPr>
          <p:cNvSpPr/>
          <p:nvPr/>
        </p:nvSpPr>
        <p:spPr>
          <a:xfrm>
            <a:off x="8577943" y="3719065"/>
            <a:ext cx="2930432" cy="45284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0764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51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Jonathon Atkinson</dc:creator>
  <cp:lastModifiedBy>Peter Jonathon Atkinson</cp:lastModifiedBy>
  <cp:revision>1</cp:revision>
  <dcterms:created xsi:type="dcterms:W3CDTF">2022-10-24T22:47:26Z</dcterms:created>
  <dcterms:modified xsi:type="dcterms:W3CDTF">2022-10-24T23:48:01Z</dcterms:modified>
</cp:coreProperties>
</file>