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8FF1F-8F81-4CBC-B4F2-2A6C50B381B1}" v="16" dt="2024-01-23T21:40:0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nido Larregola, Alejandro" userId="3801f821-969a-4943-b7d5-09147c3c5fd8" providerId="ADAL" clId="{AA78FF1F-8F81-4CBC-B4F2-2A6C50B381B1}"/>
    <pc:docChg chg="undo custSel addSld delSld modSld">
      <pc:chgData name="Marcenido Larregola, Alejandro" userId="3801f821-969a-4943-b7d5-09147c3c5fd8" providerId="ADAL" clId="{AA78FF1F-8F81-4CBC-B4F2-2A6C50B381B1}" dt="2024-01-23T21:40:30.287" v="2148" actId="20577"/>
      <pc:docMkLst>
        <pc:docMk/>
      </pc:docMkLst>
      <pc:sldChg chg="modSp mod">
        <pc:chgData name="Marcenido Larregola, Alejandro" userId="3801f821-969a-4943-b7d5-09147c3c5fd8" providerId="ADAL" clId="{AA78FF1F-8F81-4CBC-B4F2-2A6C50B381B1}" dt="2024-01-23T21:30:24.527" v="1743" actId="313"/>
        <pc:sldMkLst>
          <pc:docMk/>
          <pc:sldMk cId="1867049269" sldId="256"/>
        </pc:sldMkLst>
        <pc:spChg chg="mod">
          <ac:chgData name="Marcenido Larregola, Alejandro" userId="3801f821-969a-4943-b7d5-09147c3c5fd8" providerId="ADAL" clId="{AA78FF1F-8F81-4CBC-B4F2-2A6C50B381B1}" dt="2024-01-23T21:30:24.527" v="1743" actId="313"/>
          <ac:spMkLst>
            <pc:docMk/>
            <pc:sldMk cId="1867049269" sldId="256"/>
            <ac:spMk id="2" creationId="{639ECFA6-0EC8-F33C-188C-8FCA0237ADF2}"/>
          </ac:spMkLst>
        </pc:spChg>
        <pc:spChg chg="mod">
          <ac:chgData name="Marcenido Larregola, Alejandro" userId="3801f821-969a-4943-b7d5-09147c3c5fd8" providerId="ADAL" clId="{AA78FF1F-8F81-4CBC-B4F2-2A6C50B381B1}" dt="2024-01-23T21:15:15.482" v="795" actId="20577"/>
          <ac:spMkLst>
            <pc:docMk/>
            <pc:sldMk cId="1867049269" sldId="256"/>
            <ac:spMk id="3" creationId="{174FA72C-9EA1-D3C6-E820-A37C1DDD6FD4}"/>
          </ac:spMkLst>
        </pc:spChg>
      </pc:sldChg>
      <pc:sldChg chg="addSp modSp mod">
        <pc:chgData name="Marcenido Larregola, Alejandro" userId="3801f821-969a-4943-b7d5-09147c3c5fd8" providerId="ADAL" clId="{AA78FF1F-8F81-4CBC-B4F2-2A6C50B381B1}" dt="2024-01-23T21:40:30.287" v="2148" actId="20577"/>
        <pc:sldMkLst>
          <pc:docMk/>
          <pc:sldMk cId="2089062401" sldId="257"/>
        </pc:sldMkLst>
        <pc:spChg chg="mod">
          <ac:chgData name="Marcenido Larregola, Alejandro" userId="3801f821-969a-4943-b7d5-09147c3c5fd8" providerId="ADAL" clId="{AA78FF1F-8F81-4CBC-B4F2-2A6C50B381B1}" dt="2024-01-23T21:09:32.344" v="220" actId="313"/>
          <ac:spMkLst>
            <pc:docMk/>
            <pc:sldMk cId="2089062401" sldId="257"/>
            <ac:spMk id="2" creationId="{4871D2C1-BCDC-824D-D81D-CA90906CB7F2}"/>
          </ac:spMkLst>
        </pc:spChg>
        <pc:spChg chg="mod">
          <ac:chgData name="Marcenido Larregola, Alejandro" userId="3801f821-969a-4943-b7d5-09147c3c5fd8" providerId="ADAL" clId="{AA78FF1F-8F81-4CBC-B4F2-2A6C50B381B1}" dt="2024-01-23T21:40:30.287" v="2148" actId="20577"/>
          <ac:spMkLst>
            <pc:docMk/>
            <pc:sldMk cId="2089062401" sldId="257"/>
            <ac:spMk id="3" creationId="{CDD992BC-2D85-6C41-E7EB-2DAE75A68C32}"/>
          </ac:spMkLst>
        </pc:spChg>
        <pc:spChg chg="add mod">
          <ac:chgData name="Marcenido Larregola, Alejandro" userId="3801f821-969a-4943-b7d5-09147c3c5fd8" providerId="ADAL" clId="{AA78FF1F-8F81-4CBC-B4F2-2A6C50B381B1}" dt="2024-01-23T21:24:01.588" v="1475" actId="20577"/>
          <ac:spMkLst>
            <pc:docMk/>
            <pc:sldMk cId="2089062401" sldId="257"/>
            <ac:spMk id="8" creationId="{A518F0E1-782B-DD99-A446-F70699C414E3}"/>
          </ac:spMkLst>
        </pc:spChg>
        <pc:picChg chg="add mod">
          <ac:chgData name="Marcenido Larregola, Alejandro" userId="3801f821-969a-4943-b7d5-09147c3c5fd8" providerId="ADAL" clId="{AA78FF1F-8F81-4CBC-B4F2-2A6C50B381B1}" dt="2024-01-23T21:40:19.540" v="2136" actId="1076"/>
          <ac:picMkLst>
            <pc:docMk/>
            <pc:sldMk cId="2089062401" sldId="257"/>
            <ac:picMk id="5" creationId="{EC816B9D-A40B-A4B8-4EAA-915827E7A4C6}"/>
          </ac:picMkLst>
        </pc:picChg>
        <pc:cxnChg chg="add mod">
          <ac:chgData name="Marcenido Larregola, Alejandro" userId="3801f821-969a-4943-b7d5-09147c3c5fd8" providerId="ADAL" clId="{AA78FF1F-8F81-4CBC-B4F2-2A6C50B381B1}" dt="2024-01-23T21:40:23.552" v="2137" actId="14100"/>
          <ac:cxnSpMkLst>
            <pc:docMk/>
            <pc:sldMk cId="2089062401" sldId="257"/>
            <ac:cxnSpMk id="7" creationId="{ACA190E9-5800-8456-198A-CC0F9DE7E1FE}"/>
          </ac:cxnSpMkLst>
        </pc:cxnChg>
      </pc:sldChg>
      <pc:sldChg chg="modSp new mod">
        <pc:chgData name="Marcenido Larregola, Alejandro" userId="3801f821-969a-4943-b7d5-09147c3c5fd8" providerId="ADAL" clId="{AA78FF1F-8F81-4CBC-B4F2-2A6C50B381B1}" dt="2024-01-23T21:17:11.663" v="905" actId="20577"/>
        <pc:sldMkLst>
          <pc:docMk/>
          <pc:sldMk cId="1594110861" sldId="258"/>
        </pc:sldMkLst>
        <pc:spChg chg="mod">
          <ac:chgData name="Marcenido Larregola, Alejandro" userId="3801f821-969a-4943-b7d5-09147c3c5fd8" providerId="ADAL" clId="{AA78FF1F-8F81-4CBC-B4F2-2A6C50B381B1}" dt="2024-01-23T21:09:41.634" v="245" actId="20577"/>
          <ac:spMkLst>
            <pc:docMk/>
            <pc:sldMk cId="1594110861" sldId="258"/>
            <ac:spMk id="2" creationId="{C5AB6C32-4704-FF53-2E07-610521D6569C}"/>
          </ac:spMkLst>
        </pc:spChg>
        <pc:spChg chg="mod">
          <ac:chgData name="Marcenido Larregola, Alejandro" userId="3801f821-969a-4943-b7d5-09147c3c5fd8" providerId="ADAL" clId="{AA78FF1F-8F81-4CBC-B4F2-2A6C50B381B1}" dt="2024-01-23T21:17:11.663" v="905" actId="20577"/>
          <ac:spMkLst>
            <pc:docMk/>
            <pc:sldMk cId="1594110861" sldId="258"/>
            <ac:spMk id="3" creationId="{28AB9D2A-8D64-952B-BDB0-C9EAEFCC81BD}"/>
          </ac:spMkLst>
        </pc:spChg>
      </pc:sldChg>
      <pc:sldChg chg="addSp modSp new mod">
        <pc:chgData name="Marcenido Larregola, Alejandro" userId="3801f821-969a-4943-b7d5-09147c3c5fd8" providerId="ADAL" clId="{AA78FF1F-8F81-4CBC-B4F2-2A6C50B381B1}" dt="2024-01-23T21:31:06.515" v="1763" actId="1076"/>
        <pc:sldMkLst>
          <pc:docMk/>
          <pc:sldMk cId="3882274819" sldId="259"/>
        </pc:sldMkLst>
        <pc:spChg chg="mod">
          <ac:chgData name="Marcenido Larregola, Alejandro" userId="3801f821-969a-4943-b7d5-09147c3c5fd8" providerId="ADAL" clId="{AA78FF1F-8F81-4CBC-B4F2-2A6C50B381B1}" dt="2024-01-23T21:12:46.697" v="570" actId="20577"/>
          <ac:spMkLst>
            <pc:docMk/>
            <pc:sldMk cId="3882274819" sldId="259"/>
            <ac:spMk id="2" creationId="{5AA9C117-AC85-9006-B936-045F23EB923F}"/>
          </ac:spMkLst>
        </pc:spChg>
        <pc:spChg chg="mod">
          <ac:chgData name="Marcenido Larregola, Alejandro" userId="3801f821-969a-4943-b7d5-09147c3c5fd8" providerId="ADAL" clId="{AA78FF1F-8F81-4CBC-B4F2-2A6C50B381B1}" dt="2024-01-23T21:30:37.034" v="1754" actId="27636"/>
          <ac:spMkLst>
            <pc:docMk/>
            <pc:sldMk cId="3882274819" sldId="259"/>
            <ac:spMk id="3" creationId="{E41FC88E-2F5C-DECE-89FE-50CE3854B32C}"/>
          </ac:spMkLst>
        </pc:spChg>
        <pc:spChg chg="add mod">
          <ac:chgData name="Marcenido Larregola, Alejandro" userId="3801f821-969a-4943-b7d5-09147c3c5fd8" providerId="ADAL" clId="{AA78FF1F-8F81-4CBC-B4F2-2A6C50B381B1}" dt="2024-01-23T21:30:52.136" v="1759" actId="27636"/>
          <ac:spMkLst>
            <pc:docMk/>
            <pc:sldMk cId="3882274819" sldId="259"/>
            <ac:spMk id="4" creationId="{44B16A5D-6E26-7098-4CAF-EBF32B033DF0}"/>
          </ac:spMkLst>
        </pc:spChg>
        <pc:spChg chg="add mod">
          <ac:chgData name="Marcenido Larregola, Alejandro" userId="3801f821-969a-4943-b7d5-09147c3c5fd8" providerId="ADAL" clId="{AA78FF1F-8F81-4CBC-B4F2-2A6C50B381B1}" dt="2024-01-23T21:17:26.831" v="906" actId="1076"/>
          <ac:spMkLst>
            <pc:docMk/>
            <pc:sldMk cId="3882274819" sldId="259"/>
            <ac:spMk id="5" creationId="{AE08F07A-B039-8D5E-2C03-C1834AFCAFB5}"/>
          </ac:spMkLst>
        </pc:spChg>
        <pc:spChg chg="add mod">
          <ac:chgData name="Marcenido Larregola, Alejandro" userId="3801f821-969a-4943-b7d5-09147c3c5fd8" providerId="ADAL" clId="{AA78FF1F-8F81-4CBC-B4F2-2A6C50B381B1}" dt="2024-01-23T21:17:50.554" v="930" actId="1076"/>
          <ac:spMkLst>
            <pc:docMk/>
            <pc:sldMk cId="3882274819" sldId="259"/>
            <ac:spMk id="22" creationId="{5035ADFF-5DFC-F900-DA35-9A0F962A9ACB}"/>
          </ac:spMkLst>
        </pc:spChg>
        <pc:spChg chg="add mod">
          <ac:chgData name="Marcenido Larregola, Alejandro" userId="3801f821-969a-4943-b7d5-09147c3c5fd8" providerId="ADAL" clId="{AA78FF1F-8F81-4CBC-B4F2-2A6C50B381B1}" dt="2024-01-23T21:31:03.433" v="1762" actId="1076"/>
          <ac:spMkLst>
            <pc:docMk/>
            <pc:sldMk cId="3882274819" sldId="259"/>
            <ac:spMk id="23" creationId="{EF162129-6229-EAD1-0D57-3BD03EF0B2E6}"/>
          </ac:spMkLst>
        </pc:spChg>
        <pc:spChg chg="add mod">
          <ac:chgData name="Marcenido Larregola, Alejandro" userId="3801f821-969a-4943-b7d5-09147c3c5fd8" providerId="ADAL" clId="{AA78FF1F-8F81-4CBC-B4F2-2A6C50B381B1}" dt="2024-01-23T21:31:06.515" v="1763" actId="1076"/>
          <ac:spMkLst>
            <pc:docMk/>
            <pc:sldMk cId="3882274819" sldId="259"/>
            <ac:spMk id="24" creationId="{B4A7B221-6AAC-0E32-91A6-751181ED661B}"/>
          </ac:spMkLst>
        </pc:spChg>
        <pc:cxnChg chg="add mod">
          <ac:chgData name="Marcenido Larregola, Alejandro" userId="3801f821-969a-4943-b7d5-09147c3c5fd8" providerId="ADAL" clId="{AA78FF1F-8F81-4CBC-B4F2-2A6C50B381B1}" dt="2024-01-23T21:30:41.703" v="1755" actId="14100"/>
          <ac:cxnSpMkLst>
            <pc:docMk/>
            <pc:sldMk cId="3882274819" sldId="259"/>
            <ac:cxnSpMk id="7" creationId="{8ECC5F31-55B2-7A1A-AAA8-2109C0082BD9}"/>
          </ac:cxnSpMkLst>
        </pc:cxnChg>
        <pc:cxnChg chg="add mod">
          <ac:chgData name="Marcenido Larregola, Alejandro" userId="3801f821-969a-4943-b7d5-09147c3c5fd8" providerId="ADAL" clId="{AA78FF1F-8F81-4CBC-B4F2-2A6C50B381B1}" dt="2024-01-23T21:30:45.095" v="1756" actId="14100"/>
          <ac:cxnSpMkLst>
            <pc:docMk/>
            <pc:sldMk cId="3882274819" sldId="259"/>
            <ac:cxnSpMk id="8" creationId="{D298F5C4-F687-D292-C450-3D4A19F7F68D}"/>
          </ac:cxnSpMkLst>
        </pc:cxnChg>
        <pc:cxnChg chg="add mod">
          <ac:chgData name="Marcenido Larregola, Alejandro" userId="3801f821-969a-4943-b7d5-09147c3c5fd8" providerId="ADAL" clId="{AA78FF1F-8F81-4CBC-B4F2-2A6C50B381B1}" dt="2024-01-23T21:31:00.309" v="1761" actId="14100"/>
          <ac:cxnSpMkLst>
            <pc:docMk/>
            <pc:sldMk cId="3882274819" sldId="259"/>
            <ac:cxnSpMk id="12" creationId="{9E4C44E3-5A0F-EA31-14A1-5A2E433DEAC5}"/>
          </ac:cxnSpMkLst>
        </pc:cxnChg>
        <pc:cxnChg chg="add mod">
          <ac:chgData name="Marcenido Larregola, Alejandro" userId="3801f821-969a-4943-b7d5-09147c3c5fd8" providerId="ADAL" clId="{AA78FF1F-8F81-4CBC-B4F2-2A6C50B381B1}" dt="2024-01-23T21:30:56.650" v="1760" actId="14100"/>
          <ac:cxnSpMkLst>
            <pc:docMk/>
            <pc:sldMk cId="3882274819" sldId="259"/>
            <ac:cxnSpMk id="13" creationId="{1914F003-CAF9-DE2C-E3C2-30BF2410BD78}"/>
          </ac:cxnSpMkLst>
        </pc:cxnChg>
      </pc:sldChg>
      <pc:sldChg chg="addSp modSp new mod">
        <pc:chgData name="Marcenido Larregola, Alejandro" userId="3801f821-969a-4943-b7d5-09147c3c5fd8" providerId="ADAL" clId="{AA78FF1F-8F81-4CBC-B4F2-2A6C50B381B1}" dt="2024-01-23T21:34:23.128" v="1821" actId="20577"/>
        <pc:sldMkLst>
          <pc:docMk/>
          <pc:sldMk cId="705485579" sldId="260"/>
        </pc:sldMkLst>
        <pc:spChg chg="mod">
          <ac:chgData name="Marcenido Larregola, Alejandro" userId="3801f821-969a-4943-b7d5-09147c3c5fd8" providerId="ADAL" clId="{AA78FF1F-8F81-4CBC-B4F2-2A6C50B381B1}" dt="2024-01-23T21:18:26.698" v="980" actId="20577"/>
          <ac:spMkLst>
            <pc:docMk/>
            <pc:sldMk cId="705485579" sldId="260"/>
            <ac:spMk id="2" creationId="{97D427F7-52CB-D927-F518-D1876DF6A3AC}"/>
          </ac:spMkLst>
        </pc:spChg>
        <pc:spChg chg="mod">
          <ac:chgData name="Marcenido Larregola, Alejandro" userId="3801f821-969a-4943-b7d5-09147c3c5fd8" providerId="ADAL" clId="{AA78FF1F-8F81-4CBC-B4F2-2A6C50B381B1}" dt="2024-01-23T21:34:23.128" v="1821" actId="20577"/>
          <ac:spMkLst>
            <pc:docMk/>
            <pc:sldMk cId="705485579" sldId="260"/>
            <ac:spMk id="3" creationId="{9F6132A9-20D1-DA2B-82A8-7055BEE7EDF5}"/>
          </ac:spMkLst>
        </pc:spChg>
        <pc:picChg chg="add mod">
          <ac:chgData name="Marcenido Larregola, Alejandro" userId="3801f821-969a-4943-b7d5-09147c3c5fd8" providerId="ADAL" clId="{AA78FF1F-8F81-4CBC-B4F2-2A6C50B381B1}" dt="2024-01-23T21:29:35.057" v="1719" actId="1076"/>
          <ac:picMkLst>
            <pc:docMk/>
            <pc:sldMk cId="705485579" sldId="260"/>
            <ac:picMk id="5" creationId="{06ED621B-25FF-1B0E-7042-23E5413E50D6}"/>
          </ac:picMkLst>
        </pc:picChg>
      </pc:sldChg>
      <pc:sldChg chg="modSp new del mod">
        <pc:chgData name="Marcenido Larregola, Alejandro" userId="3801f821-969a-4943-b7d5-09147c3c5fd8" providerId="ADAL" clId="{AA78FF1F-8F81-4CBC-B4F2-2A6C50B381B1}" dt="2024-01-23T21:18:03.845" v="945" actId="47"/>
        <pc:sldMkLst>
          <pc:docMk/>
          <pc:sldMk cId="2177167330" sldId="260"/>
        </pc:sldMkLst>
        <pc:spChg chg="mod">
          <ac:chgData name="Marcenido Larregola, Alejandro" userId="3801f821-969a-4943-b7d5-09147c3c5fd8" providerId="ADAL" clId="{AA78FF1F-8F81-4CBC-B4F2-2A6C50B381B1}" dt="2024-01-23T21:15:57.734" v="869" actId="20577"/>
          <ac:spMkLst>
            <pc:docMk/>
            <pc:sldMk cId="2177167330" sldId="260"/>
            <ac:spMk id="2" creationId="{9A5CBF00-4946-441A-3D9F-EFB16DFCAF7B}"/>
          </ac:spMkLst>
        </pc:spChg>
      </pc:sldChg>
      <pc:sldChg chg="modSp new mod">
        <pc:chgData name="Marcenido Larregola, Alejandro" userId="3801f821-969a-4943-b7d5-09147c3c5fd8" providerId="ADAL" clId="{AA78FF1F-8F81-4CBC-B4F2-2A6C50B381B1}" dt="2024-01-23T21:39:13.877" v="2042" actId="20577"/>
        <pc:sldMkLst>
          <pc:docMk/>
          <pc:sldMk cId="1769117494" sldId="261"/>
        </pc:sldMkLst>
        <pc:spChg chg="mod">
          <ac:chgData name="Marcenido Larregola, Alejandro" userId="3801f821-969a-4943-b7d5-09147c3c5fd8" providerId="ADAL" clId="{AA78FF1F-8F81-4CBC-B4F2-2A6C50B381B1}" dt="2024-01-23T21:39:13.877" v="2042" actId="20577"/>
          <ac:spMkLst>
            <pc:docMk/>
            <pc:sldMk cId="1769117494" sldId="261"/>
            <ac:spMk id="3" creationId="{03FCE23F-87C0-71E7-6627-635F85F558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FB3F-CD86-1DDC-37B3-851591037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FD488B-FE78-ED71-2D34-1EDD10850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7E164-5574-B8A5-1C53-454FD4306E89}"/>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5" name="Footer Placeholder 4">
            <a:extLst>
              <a:ext uri="{FF2B5EF4-FFF2-40B4-BE49-F238E27FC236}">
                <a16:creationId xmlns:a16="http://schemas.microsoft.com/office/drawing/2014/main" id="{E2C05FBA-691A-D9E4-88C8-48438823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B6C49-81E9-156D-D690-3A3610E6E04E}"/>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62109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2F65-3855-3E4E-ABC2-054442853E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3042E5-F75D-6262-81E3-921E84C88D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0C69C-36DC-5EF8-6D09-E92EC7BF5675}"/>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5" name="Footer Placeholder 4">
            <a:extLst>
              <a:ext uri="{FF2B5EF4-FFF2-40B4-BE49-F238E27FC236}">
                <a16:creationId xmlns:a16="http://schemas.microsoft.com/office/drawing/2014/main" id="{D55637DC-F70F-50D3-C300-D2C19FB47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74349-2F03-E6EC-9ABA-537EF72DD843}"/>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304251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563D6-F023-1608-633F-0DDBE4F503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2ED97-A719-3233-420E-649CA0135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7F017-AF74-5050-5006-78B628EBC552}"/>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5" name="Footer Placeholder 4">
            <a:extLst>
              <a:ext uri="{FF2B5EF4-FFF2-40B4-BE49-F238E27FC236}">
                <a16:creationId xmlns:a16="http://schemas.microsoft.com/office/drawing/2014/main" id="{756A7F44-7BF2-E080-F89F-ACD38D8B6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2C71A-F435-830C-C3A1-286095C301E2}"/>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85641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03C8-76ED-C4ED-62C9-C37547D0F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67BD13-58E8-30AF-E973-A4F1793F6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CD4CA-8001-2668-55A7-63235AF1FC6B}"/>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5" name="Footer Placeholder 4">
            <a:extLst>
              <a:ext uri="{FF2B5EF4-FFF2-40B4-BE49-F238E27FC236}">
                <a16:creationId xmlns:a16="http://schemas.microsoft.com/office/drawing/2014/main" id="{DF19448A-7C61-3327-0F8E-E1E00B5DF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C4D78-9243-7572-DCA4-8D71D951477C}"/>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350308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D18B-E0C7-3F85-CA56-E61D59BF9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9A269E-B21F-08C2-7715-21BCBB2BF9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78054-BCA2-9BFE-3714-D9B5340232A2}"/>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5" name="Footer Placeholder 4">
            <a:extLst>
              <a:ext uri="{FF2B5EF4-FFF2-40B4-BE49-F238E27FC236}">
                <a16:creationId xmlns:a16="http://schemas.microsoft.com/office/drawing/2014/main" id="{4FECC5E4-EA3B-11E7-5039-05A0767FB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E3EBC-1634-6A4C-016E-8303186B0B39}"/>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423229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E81C-F3F8-8B34-0571-85B736378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341A7-6C85-A204-95E9-E99A3271D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DA09B-9D2B-AFB6-227A-BEE98F0A80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1FBD70-029F-1455-E1B7-2B186746078D}"/>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6" name="Footer Placeholder 5">
            <a:extLst>
              <a:ext uri="{FF2B5EF4-FFF2-40B4-BE49-F238E27FC236}">
                <a16:creationId xmlns:a16="http://schemas.microsoft.com/office/drawing/2014/main" id="{AAF53873-FDE5-DD99-E164-08DCB0F40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407D9-3EEA-A11E-D686-04719C457571}"/>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411502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6D1D-9C7D-423D-1CA5-8ACC791D93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40291-5A48-21FE-4B44-ED787381E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8909F-6AB1-5600-92CD-AAA620123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B6E335-44B4-46C2-B41B-914D2F049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9253D-9E08-E759-97EB-D516766CC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D94357-45F4-8DC9-96AE-ECD152504627}"/>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8" name="Footer Placeholder 7">
            <a:extLst>
              <a:ext uri="{FF2B5EF4-FFF2-40B4-BE49-F238E27FC236}">
                <a16:creationId xmlns:a16="http://schemas.microsoft.com/office/drawing/2014/main" id="{BC0DDE3C-1C2D-6C13-7630-AF8124D51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262206-0AFB-F4E8-66CF-4D7BAEDDC973}"/>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31747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EAEE-1C60-2D37-63B5-EE49A137EE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58BBB1-335F-9332-B3E1-2365C1B9D36E}"/>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4" name="Footer Placeholder 3">
            <a:extLst>
              <a:ext uri="{FF2B5EF4-FFF2-40B4-BE49-F238E27FC236}">
                <a16:creationId xmlns:a16="http://schemas.microsoft.com/office/drawing/2014/main" id="{51F01FF9-6602-AEC0-95C7-3CA117BA52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9C6DED-F237-319E-4F84-37572FDFE9DE}"/>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94438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FF172-4D8A-F355-75D5-CCA71255B374}"/>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3" name="Footer Placeholder 2">
            <a:extLst>
              <a:ext uri="{FF2B5EF4-FFF2-40B4-BE49-F238E27FC236}">
                <a16:creationId xmlns:a16="http://schemas.microsoft.com/office/drawing/2014/main" id="{C8B6E79A-853C-335F-1414-75F2494B64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6E638-7E36-C6C1-3959-2198779B4475}"/>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417693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4D87-F371-2ECE-A73D-030518EB4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D4F446-8ABE-9E53-D268-C96E7DFEA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1DBB12-788C-CE34-501E-53C81F06F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EE492-65A1-23C4-87D9-972483816B52}"/>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6" name="Footer Placeholder 5">
            <a:extLst>
              <a:ext uri="{FF2B5EF4-FFF2-40B4-BE49-F238E27FC236}">
                <a16:creationId xmlns:a16="http://schemas.microsoft.com/office/drawing/2014/main" id="{076DACC9-3C80-1359-F990-34E558FFE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59C47-9951-AFC7-15E4-76209EBA7E30}"/>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206103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B911-B138-0C49-F966-6B95CEF7F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72BEA-9977-303E-F5E2-88E0B9942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20986-F80D-EAD5-D6FA-727818395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7C6AD-87C1-A0B1-49C0-119D50AEB422}"/>
              </a:ext>
            </a:extLst>
          </p:cNvPr>
          <p:cNvSpPr>
            <a:spLocks noGrp="1"/>
          </p:cNvSpPr>
          <p:nvPr>
            <p:ph type="dt" sz="half" idx="10"/>
          </p:nvPr>
        </p:nvSpPr>
        <p:spPr/>
        <p:txBody>
          <a:bodyPr/>
          <a:lstStyle/>
          <a:p>
            <a:fld id="{99425105-AC5B-4DDF-977B-4D7F2280D8C7}" type="datetimeFigureOut">
              <a:rPr lang="en-US" smtClean="0"/>
              <a:t>1/23/2024</a:t>
            </a:fld>
            <a:endParaRPr lang="en-US"/>
          </a:p>
        </p:txBody>
      </p:sp>
      <p:sp>
        <p:nvSpPr>
          <p:cNvPr id="6" name="Footer Placeholder 5">
            <a:extLst>
              <a:ext uri="{FF2B5EF4-FFF2-40B4-BE49-F238E27FC236}">
                <a16:creationId xmlns:a16="http://schemas.microsoft.com/office/drawing/2014/main" id="{3FE465AB-1B32-8A96-FABE-C21934BDE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35326-51A1-6C11-5764-FFCE6B07AD17}"/>
              </a:ext>
            </a:extLst>
          </p:cNvPr>
          <p:cNvSpPr>
            <a:spLocks noGrp="1"/>
          </p:cNvSpPr>
          <p:nvPr>
            <p:ph type="sldNum" sz="quarter" idx="12"/>
          </p:nvPr>
        </p:nvSpPr>
        <p:spPr/>
        <p:txBody>
          <a:bodyPr/>
          <a:lstStyle/>
          <a:p>
            <a:fld id="{ED02FAD2-51E1-4CBE-A001-D4BA0ED5B041}" type="slidenum">
              <a:rPr lang="en-US" smtClean="0"/>
              <a:t>‹#›</a:t>
            </a:fld>
            <a:endParaRPr lang="en-US"/>
          </a:p>
        </p:txBody>
      </p:sp>
    </p:spTree>
    <p:extLst>
      <p:ext uri="{BB962C8B-B14F-4D97-AF65-F5344CB8AC3E}">
        <p14:creationId xmlns:p14="http://schemas.microsoft.com/office/powerpoint/2010/main" val="229122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F8B4B-F1D3-EC4A-4C39-8DC167D52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E38B7D-8709-41F5-245F-4E3666CB4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57430-4482-374A-A7F3-E05D0D4C4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425105-AC5B-4DDF-977B-4D7F2280D8C7}" type="datetimeFigureOut">
              <a:rPr lang="en-US" smtClean="0"/>
              <a:t>1/23/2024</a:t>
            </a:fld>
            <a:endParaRPr lang="en-US"/>
          </a:p>
        </p:txBody>
      </p:sp>
      <p:sp>
        <p:nvSpPr>
          <p:cNvPr id="5" name="Footer Placeholder 4">
            <a:extLst>
              <a:ext uri="{FF2B5EF4-FFF2-40B4-BE49-F238E27FC236}">
                <a16:creationId xmlns:a16="http://schemas.microsoft.com/office/drawing/2014/main" id="{6258118A-BDFC-3325-21FD-69A4ADBA0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4BAFCB-E8DF-B6EE-9452-3442E1C81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02FAD2-51E1-4CBE-A001-D4BA0ED5B041}" type="slidenum">
              <a:rPr lang="en-US" smtClean="0"/>
              <a:t>‹#›</a:t>
            </a:fld>
            <a:endParaRPr lang="en-US"/>
          </a:p>
        </p:txBody>
      </p:sp>
    </p:spTree>
    <p:extLst>
      <p:ext uri="{BB962C8B-B14F-4D97-AF65-F5344CB8AC3E}">
        <p14:creationId xmlns:p14="http://schemas.microsoft.com/office/powerpoint/2010/main" val="273370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rduino.cc/reference/en/libraries/wifi/" TargetMode="External"/><Relationship Id="rId7" Type="http://schemas.openxmlformats.org/officeDocument/2006/relationships/image" Target="../media/image1.png"/><Relationship Id="rId2" Type="http://schemas.openxmlformats.org/officeDocument/2006/relationships/hyperlink" Target="https://docs.arduino.cc/tutorials/giga-r1-wifi/giga-wifi/" TargetMode="External"/><Relationship Id="rId1" Type="http://schemas.openxmlformats.org/officeDocument/2006/relationships/slideLayout" Target="../slideLayouts/slideLayout2.xml"/><Relationship Id="rId6" Type="http://schemas.openxmlformats.org/officeDocument/2006/relationships/hyperlink" Target="https://www.youtube.com/watch?v=dI6tdO-r-A4" TargetMode="External"/><Relationship Id="rId5" Type="http://schemas.openxmlformats.org/officeDocument/2006/relationships/hyperlink" Target="https://docs.arduino.cc/tutorials/giga-r1-wifi/giga-getting-started/" TargetMode="External"/><Relationship Id="rId4" Type="http://schemas.openxmlformats.org/officeDocument/2006/relationships/hyperlink" Target="https://github.com/arduino/ArduinoCore-mbed"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makeuseof.com/enable-telnet-windo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thworks.com/help/instrument/tcp-ip-interface.html?s_tid=CRUX_topna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FA6-0EC8-F33C-188C-8FCA0237ADF2}"/>
              </a:ext>
            </a:extLst>
          </p:cNvPr>
          <p:cNvSpPr>
            <a:spLocks noGrp="1"/>
          </p:cNvSpPr>
          <p:nvPr>
            <p:ph type="ctrTitle"/>
          </p:nvPr>
        </p:nvSpPr>
        <p:spPr/>
        <p:txBody>
          <a:bodyPr/>
          <a:lstStyle/>
          <a:p>
            <a:r>
              <a:rPr lang="en-US" dirty="0"/>
              <a:t>Arduino to MATLAB through Wi-Fi</a:t>
            </a:r>
          </a:p>
        </p:txBody>
      </p:sp>
      <p:sp>
        <p:nvSpPr>
          <p:cNvPr id="3" name="Subtitle 2">
            <a:extLst>
              <a:ext uri="{FF2B5EF4-FFF2-40B4-BE49-F238E27FC236}">
                <a16:creationId xmlns:a16="http://schemas.microsoft.com/office/drawing/2014/main" id="{174FA72C-9EA1-D3C6-E820-A37C1DDD6FD4}"/>
              </a:ext>
            </a:extLst>
          </p:cNvPr>
          <p:cNvSpPr>
            <a:spLocks noGrp="1"/>
          </p:cNvSpPr>
          <p:nvPr>
            <p:ph type="subTitle" idx="1"/>
          </p:nvPr>
        </p:nvSpPr>
        <p:spPr/>
        <p:txBody>
          <a:bodyPr/>
          <a:lstStyle/>
          <a:p>
            <a:r>
              <a:rPr lang="en-US" dirty="0"/>
              <a:t>Disclaimer: Information here might be wrong, I don’t know anything about servers or TCP/IP communication</a:t>
            </a:r>
          </a:p>
        </p:txBody>
      </p:sp>
    </p:spTree>
    <p:extLst>
      <p:ext uri="{BB962C8B-B14F-4D97-AF65-F5344CB8AC3E}">
        <p14:creationId xmlns:p14="http://schemas.microsoft.com/office/powerpoint/2010/main" val="186704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C117-AC85-9006-B936-045F23EB923F}"/>
              </a:ext>
            </a:extLst>
          </p:cNvPr>
          <p:cNvSpPr>
            <a:spLocks noGrp="1"/>
          </p:cNvSpPr>
          <p:nvPr>
            <p:ph type="title"/>
          </p:nvPr>
        </p:nvSpPr>
        <p:spPr/>
        <p:txBody>
          <a:bodyPr/>
          <a:lstStyle/>
          <a:p>
            <a:r>
              <a:rPr lang="en-US" dirty="0"/>
              <a:t>Basic idea</a:t>
            </a:r>
          </a:p>
        </p:txBody>
      </p:sp>
      <p:sp>
        <p:nvSpPr>
          <p:cNvPr id="3" name="Content Placeholder 2">
            <a:extLst>
              <a:ext uri="{FF2B5EF4-FFF2-40B4-BE49-F238E27FC236}">
                <a16:creationId xmlns:a16="http://schemas.microsoft.com/office/drawing/2014/main" id="{E41FC88E-2F5C-DECE-89FE-50CE3854B32C}"/>
              </a:ext>
            </a:extLst>
          </p:cNvPr>
          <p:cNvSpPr>
            <a:spLocks noGrp="1"/>
          </p:cNvSpPr>
          <p:nvPr>
            <p:ph idx="1"/>
          </p:nvPr>
        </p:nvSpPr>
        <p:spPr>
          <a:xfrm>
            <a:off x="1270387" y="4930776"/>
            <a:ext cx="1647825" cy="917574"/>
          </a:xfrm>
        </p:spPr>
        <p:txBody>
          <a:bodyPr>
            <a:normAutofit/>
          </a:bodyPr>
          <a:lstStyle/>
          <a:p>
            <a:pPr marL="0" indent="0">
              <a:buNone/>
            </a:pPr>
            <a:r>
              <a:rPr lang="en-US" dirty="0"/>
              <a:t>Arduino Giga </a:t>
            </a:r>
          </a:p>
        </p:txBody>
      </p:sp>
      <p:sp>
        <p:nvSpPr>
          <p:cNvPr id="4" name="Content Placeholder 2">
            <a:extLst>
              <a:ext uri="{FF2B5EF4-FFF2-40B4-BE49-F238E27FC236}">
                <a16:creationId xmlns:a16="http://schemas.microsoft.com/office/drawing/2014/main" id="{44B16A5D-6E26-7098-4CAF-EBF32B033DF0}"/>
              </a:ext>
            </a:extLst>
          </p:cNvPr>
          <p:cNvSpPr txBox="1">
            <a:spLocks/>
          </p:cNvSpPr>
          <p:nvPr/>
        </p:nvSpPr>
        <p:spPr>
          <a:xfrm>
            <a:off x="8571716" y="4930775"/>
            <a:ext cx="1791484" cy="8127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Laptop  (client)</a:t>
            </a:r>
          </a:p>
        </p:txBody>
      </p:sp>
      <p:sp>
        <p:nvSpPr>
          <p:cNvPr id="5" name="Content Placeholder 2">
            <a:extLst>
              <a:ext uri="{FF2B5EF4-FFF2-40B4-BE49-F238E27FC236}">
                <a16:creationId xmlns:a16="http://schemas.microsoft.com/office/drawing/2014/main" id="{AE08F07A-B039-8D5E-2C03-C1834AFCAFB5}"/>
              </a:ext>
            </a:extLst>
          </p:cNvPr>
          <p:cNvSpPr txBox="1">
            <a:spLocks/>
          </p:cNvSpPr>
          <p:nvPr/>
        </p:nvSpPr>
        <p:spPr>
          <a:xfrm>
            <a:off x="4918230" y="2037357"/>
            <a:ext cx="2048708" cy="6032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 ( telnet)</a:t>
            </a:r>
          </a:p>
        </p:txBody>
      </p:sp>
      <p:cxnSp>
        <p:nvCxnSpPr>
          <p:cNvPr id="7" name="Straight Arrow Connector 6">
            <a:extLst>
              <a:ext uri="{FF2B5EF4-FFF2-40B4-BE49-F238E27FC236}">
                <a16:creationId xmlns:a16="http://schemas.microsoft.com/office/drawing/2014/main" id="{8ECC5F31-55B2-7A1A-AAA8-2109C0082BD9}"/>
              </a:ext>
            </a:extLst>
          </p:cNvPr>
          <p:cNvCxnSpPr>
            <a:cxnSpLocks/>
          </p:cNvCxnSpPr>
          <p:nvPr/>
        </p:nvCxnSpPr>
        <p:spPr>
          <a:xfrm flipV="1">
            <a:off x="2609850" y="2450237"/>
            <a:ext cx="2521444" cy="24805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298F5C4-F687-D292-C450-3D4A19F7F68D}"/>
              </a:ext>
            </a:extLst>
          </p:cNvPr>
          <p:cNvCxnSpPr>
            <a:cxnSpLocks/>
          </p:cNvCxnSpPr>
          <p:nvPr/>
        </p:nvCxnSpPr>
        <p:spPr>
          <a:xfrm flipH="1">
            <a:off x="2796371" y="2512381"/>
            <a:ext cx="2490283" cy="24805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C44E3-5A0F-EA31-14A1-5A2E433DEAC5}"/>
              </a:ext>
            </a:extLst>
          </p:cNvPr>
          <p:cNvCxnSpPr>
            <a:cxnSpLocks/>
          </p:cNvCxnSpPr>
          <p:nvPr/>
        </p:nvCxnSpPr>
        <p:spPr>
          <a:xfrm flipH="1" flipV="1">
            <a:off x="6698204" y="2407818"/>
            <a:ext cx="2195188" cy="2522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14F003-CAF9-DE2C-E3C2-30BF2410BD78}"/>
              </a:ext>
            </a:extLst>
          </p:cNvPr>
          <p:cNvCxnSpPr>
            <a:cxnSpLocks/>
          </p:cNvCxnSpPr>
          <p:nvPr/>
        </p:nvCxnSpPr>
        <p:spPr>
          <a:xfrm>
            <a:off x="6844684" y="2299317"/>
            <a:ext cx="2244112" cy="26314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ontent Placeholder 2">
            <a:extLst>
              <a:ext uri="{FF2B5EF4-FFF2-40B4-BE49-F238E27FC236}">
                <a16:creationId xmlns:a16="http://schemas.microsoft.com/office/drawing/2014/main" id="{5035ADFF-5DFC-F900-DA35-9A0F962A9ACB}"/>
              </a:ext>
            </a:extLst>
          </p:cNvPr>
          <p:cNvSpPr txBox="1">
            <a:spLocks/>
          </p:cNvSpPr>
          <p:nvPr/>
        </p:nvSpPr>
        <p:spPr>
          <a:xfrm>
            <a:off x="5118671" y="2987284"/>
            <a:ext cx="1647825" cy="6032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Hotspot in your phone</a:t>
            </a:r>
          </a:p>
        </p:txBody>
      </p:sp>
      <p:sp>
        <p:nvSpPr>
          <p:cNvPr id="23" name="Content Placeholder 2">
            <a:extLst>
              <a:ext uri="{FF2B5EF4-FFF2-40B4-BE49-F238E27FC236}">
                <a16:creationId xmlns:a16="http://schemas.microsoft.com/office/drawing/2014/main" id="{EF162129-6229-EAD1-0D57-3BD03EF0B2E6}"/>
              </a:ext>
            </a:extLst>
          </p:cNvPr>
          <p:cNvSpPr txBox="1">
            <a:spLocks/>
          </p:cNvSpPr>
          <p:nvPr/>
        </p:nvSpPr>
        <p:spPr>
          <a:xfrm>
            <a:off x="8147667" y="3288909"/>
            <a:ext cx="1647825" cy="6032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Read and write</a:t>
            </a:r>
          </a:p>
        </p:txBody>
      </p:sp>
      <p:sp>
        <p:nvSpPr>
          <p:cNvPr id="24" name="Content Placeholder 2">
            <a:extLst>
              <a:ext uri="{FF2B5EF4-FFF2-40B4-BE49-F238E27FC236}">
                <a16:creationId xmlns:a16="http://schemas.microsoft.com/office/drawing/2014/main" id="{B4A7B221-6AAC-0E32-91A6-751181ED661B}"/>
              </a:ext>
            </a:extLst>
          </p:cNvPr>
          <p:cNvSpPr txBox="1">
            <a:spLocks/>
          </p:cNvSpPr>
          <p:nvPr/>
        </p:nvSpPr>
        <p:spPr>
          <a:xfrm>
            <a:off x="2687391" y="3149400"/>
            <a:ext cx="1647825" cy="6032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Read and write</a:t>
            </a:r>
          </a:p>
        </p:txBody>
      </p:sp>
    </p:spTree>
    <p:extLst>
      <p:ext uri="{BB962C8B-B14F-4D97-AF65-F5344CB8AC3E}">
        <p14:creationId xmlns:p14="http://schemas.microsoft.com/office/powerpoint/2010/main" val="388227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D2C1-BCDC-824D-D81D-CA90906CB7F2}"/>
              </a:ext>
            </a:extLst>
          </p:cNvPr>
          <p:cNvSpPr>
            <a:spLocks noGrp="1"/>
          </p:cNvSpPr>
          <p:nvPr>
            <p:ph type="title"/>
          </p:nvPr>
        </p:nvSpPr>
        <p:spPr/>
        <p:txBody>
          <a:bodyPr/>
          <a:lstStyle/>
          <a:p>
            <a:r>
              <a:rPr lang="en-US" dirty="0"/>
              <a:t>Arduino to Wi-Fi</a:t>
            </a:r>
          </a:p>
        </p:txBody>
      </p:sp>
      <p:sp>
        <p:nvSpPr>
          <p:cNvPr id="3" name="Content Placeholder 2">
            <a:extLst>
              <a:ext uri="{FF2B5EF4-FFF2-40B4-BE49-F238E27FC236}">
                <a16:creationId xmlns:a16="http://schemas.microsoft.com/office/drawing/2014/main" id="{CDD992BC-2D85-6C41-E7EB-2DAE75A68C32}"/>
              </a:ext>
            </a:extLst>
          </p:cNvPr>
          <p:cNvSpPr>
            <a:spLocks noGrp="1"/>
          </p:cNvSpPr>
          <p:nvPr>
            <p:ph idx="1"/>
          </p:nvPr>
        </p:nvSpPr>
        <p:spPr>
          <a:xfrm>
            <a:off x="838200" y="1445780"/>
            <a:ext cx="11353800" cy="4351338"/>
          </a:xfrm>
        </p:spPr>
        <p:txBody>
          <a:bodyPr/>
          <a:lstStyle/>
          <a:p>
            <a:r>
              <a:rPr lang="en-US" dirty="0"/>
              <a:t>Use Wi-Fi hotspot on phone</a:t>
            </a:r>
          </a:p>
          <a:p>
            <a:r>
              <a:rPr lang="en-US" dirty="0"/>
              <a:t>Use WIFI library (</a:t>
            </a:r>
            <a:r>
              <a:rPr lang="en-US" dirty="0">
                <a:hlinkClick r:id="rId2"/>
              </a:rPr>
              <a:t>examples</a:t>
            </a:r>
            <a:r>
              <a:rPr lang="en-US" dirty="0"/>
              <a:t>)</a:t>
            </a:r>
          </a:p>
          <a:p>
            <a:pPr lvl="1"/>
            <a:r>
              <a:rPr lang="en-US" dirty="0">
                <a:hlinkClick r:id="rId3"/>
              </a:rPr>
              <a:t>Library link</a:t>
            </a:r>
            <a:endParaRPr lang="en-US" dirty="0"/>
          </a:p>
          <a:p>
            <a:pPr lvl="1"/>
            <a:r>
              <a:rPr lang="en-US" dirty="0"/>
              <a:t>Should be in the board manager but just in case (</a:t>
            </a:r>
            <a:r>
              <a:rPr lang="en-US" dirty="0">
                <a:hlinkClick r:id="rId4"/>
              </a:rPr>
              <a:t>link</a:t>
            </a:r>
            <a:r>
              <a:rPr lang="en-US" dirty="0"/>
              <a:t>) (</a:t>
            </a:r>
            <a:r>
              <a:rPr lang="en-US" dirty="0">
                <a:hlinkClick r:id="rId5"/>
              </a:rPr>
              <a:t>install board package</a:t>
            </a:r>
            <a:r>
              <a:rPr lang="en-US" dirty="0"/>
              <a:t>)</a:t>
            </a:r>
          </a:p>
          <a:p>
            <a:r>
              <a:rPr lang="en-US" dirty="0"/>
              <a:t>I also used this </a:t>
            </a:r>
            <a:r>
              <a:rPr lang="en-US" dirty="0">
                <a:hlinkClick r:id="rId6"/>
              </a:rPr>
              <a:t>video</a:t>
            </a:r>
            <a:r>
              <a:rPr lang="en-US" dirty="0"/>
              <a:t>, in case something is not working</a:t>
            </a:r>
          </a:p>
          <a:p>
            <a:r>
              <a:rPr lang="en-US" dirty="0"/>
              <a:t>Learn how it works </a:t>
            </a:r>
            <a:r>
              <a:rPr lang="en-US"/>
              <a:t>from sample code, </a:t>
            </a:r>
            <a:r>
              <a:rPr lang="en-US" dirty="0"/>
              <a:t>here is the most important code:</a:t>
            </a:r>
          </a:p>
          <a:p>
            <a:endParaRPr lang="en-US" dirty="0"/>
          </a:p>
        </p:txBody>
      </p:sp>
      <p:pic>
        <p:nvPicPr>
          <p:cNvPr id="5" name="Picture 4">
            <a:extLst>
              <a:ext uri="{FF2B5EF4-FFF2-40B4-BE49-F238E27FC236}">
                <a16:creationId xmlns:a16="http://schemas.microsoft.com/office/drawing/2014/main" id="{EC816B9D-A40B-A4B8-4EAA-915827E7A4C6}"/>
              </a:ext>
            </a:extLst>
          </p:cNvPr>
          <p:cNvPicPr>
            <a:picLocks noChangeAspect="1"/>
          </p:cNvPicPr>
          <p:nvPr/>
        </p:nvPicPr>
        <p:blipFill>
          <a:blip r:embed="rId7"/>
          <a:stretch>
            <a:fillRect/>
          </a:stretch>
        </p:blipFill>
        <p:spPr>
          <a:xfrm>
            <a:off x="2190750" y="4157729"/>
            <a:ext cx="6839470" cy="2720044"/>
          </a:xfrm>
          <a:prstGeom prst="rect">
            <a:avLst/>
          </a:prstGeom>
        </p:spPr>
      </p:pic>
      <p:cxnSp>
        <p:nvCxnSpPr>
          <p:cNvPr id="7" name="Straight Arrow Connector 6">
            <a:extLst>
              <a:ext uri="{FF2B5EF4-FFF2-40B4-BE49-F238E27FC236}">
                <a16:creationId xmlns:a16="http://schemas.microsoft.com/office/drawing/2014/main" id="{ACA190E9-5800-8456-198A-CC0F9DE7E1FE}"/>
              </a:ext>
            </a:extLst>
          </p:cNvPr>
          <p:cNvCxnSpPr>
            <a:cxnSpLocks/>
          </p:cNvCxnSpPr>
          <p:nvPr/>
        </p:nvCxnSpPr>
        <p:spPr>
          <a:xfrm flipH="1" flipV="1">
            <a:off x="4500979" y="5412220"/>
            <a:ext cx="1979720" cy="47367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518F0E1-782B-DD99-A446-F70699C414E3}"/>
              </a:ext>
            </a:extLst>
          </p:cNvPr>
          <p:cNvSpPr txBox="1"/>
          <p:nvPr/>
        </p:nvSpPr>
        <p:spPr>
          <a:xfrm>
            <a:off x="6613864" y="5797118"/>
            <a:ext cx="2416356" cy="646331"/>
          </a:xfrm>
          <a:prstGeom prst="rect">
            <a:avLst/>
          </a:prstGeom>
          <a:noFill/>
        </p:spPr>
        <p:txBody>
          <a:bodyPr wrap="square" rtlCol="0">
            <a:spAutoFit/>
          </a:bodyPr>
          <a:lstStyle/>
          <a:p>
            <a:r>
              <a:rPr lang="en-US" dirty="0"/>
              <a:t>Your phone’s hotspot id and password</a:t>
            </a:r>
          </a:p>
        </p:txBody>
      </p:sp>
    </p:spTree>
    <p:extLst>
      <p:ext uri="{BB962C8B-B14F-4D97-AF65-F5344CB8AC3E}">
        <p14:creationId xmlns:p14="http://schemas.microsoft.com/office/powerpoint/2010/main" val="208906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6C32-4704-FF53-2E07-610521D6569C}"/>
              </a:ext>
            </a:extLst>
          </p:cNvPr>
          <p:cNvSpPr>
            <a:spLocks noGrp="1"/>
          </p:cNvSpPr>
          <p:nvPr>
            <p:ph type="title"/>
          </p:nvPr>
        </p:nvSpPr>
        <p:spPr/>
        <p:txBody>
          <a:bodyPr/>
          <a:lstStyle/>
          <a:p>
            <a:r>
              <a:rPr lang="en-US" dirty="0"/>
              <a:t>Type of communication</a:t>
            </a:r>
          </a:p>
        </p:txBody>
      </p:sp>
      <p:sp>
        <p:nvSpPr>
          <p:cNvPr id="3" name="Content Placeholder 2">
            <a:extLst>
              <a:ext uri="{FF2B5EF4-FFF2-40B4-BE49-F238E27FC236}">
                <a16:creationId xmlns:a16="http://schemas.microsoft.com/office/drawing/2014/main" id="{28AB9D2A-8D64-952B-BDB0-C9EAEFCC81BD}"/>
              </a:ext>
            </a:extLst>
          </p:cNvPr>
          <p:cNvSpPr>
            <a:spLocks noGrp="1"/>
          </p:cNvSpPr>
          <p:nvPr>
            <p:ph idx="1"/>
          </p:nvPr>
        </p:nvSpPr>
        <p:spPr/>
        <p:txBody>
          <a:bodyPr/>
          <a:lstStyle/>
          <a:p>
            <a:r>
              <a:rPr lang="en-US" dirty="0"/>
              <a:t>TCP/IP (if this means something to you)</a:t>
            </a:r>
          </a:p>
          <a:p>
            <a:r>
              <a:rPr lang="en-US" dirty="0"/>
              <a:t>It uses telnet (NEED TO ACTIVATE </a:t>
            </a:r>
            <a:r>
              <a:rPr lang="en-US" dirty="0">
                <a:hlinkClick r:id="rId2"/>
              </a:rPr>
              <a:t>activation</a:t>
            </a:r>
            <a:r>
              <a:rPr lang="en-US" dirty="0"/>
              <a:t>)</a:t>
            </a:r>
          </a:p>
          <a:p>
            <a:r>
              <a:rPr lang="en-US" dirty="0"/>
              <a:t>Creates a server and clients can join it</a:t>
            </a:r>
          </a:p>
          <a:p>
            <a:r>
              <a:rPr lang="en-US" dirty="0"/>
              <a:t>Important information to connect</a:t>
            </a:r>
          </a:p>
          <a:p>
            <a:pPr lvl="1"/>
            <a:r>
              <a:rPr lang="en-US" dirty="0"/>
              <a:t>To connect you need the port (always 23) </a:t>
            </a:r>
          </a:p>
          <a:p>
            <a:pPr lvl="1"/>
            <a:r>
              <a:rPr lang="en-US" dirty="0"/>
              <a:t>and the IP address (sample code has a print statement when Arduino is connected)</a:t>
            </a:r>
          </a:p>
          <a:p>
            <a:pPr lvl="1"/>
            <a:endParaRPr lang="en-US" dirty="0"/>
          </a:p>
        </p:txBody>
      </p:sp>
    </p:spTree>
    <p:extLst>
      <p:ext uri="{BB962C8B-B14F-4D97-AF65-F5344CB8AC3E}">
        <p14:creationId xmlns:p14="http://schemas.microsoft.com/office/powerpoint/2010/main" val="159411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27F7-52CB-D927-F518-D1876DF6A3AC}"/>
              </a:ext>
            </a:extLst>
          </p:cNvPr>
          <p:cNvSpPr>
            <a:spLocks noGrp="1"/>
          </p:cNvSpPr>
          <p:nvPr>
            <p:ph type="title"/>
          </p:nvPr>
        </p:nvSpPr>
        <p:spPr/>
        <p:txBody>
          <a:bodyPr/>
          <a:lstStyle/>
          <a:p>
            <a:r>
              <a:rPr lang="en-US" dirty="0"/>
              <a:t>Laptop to telnet</a:t>
            </a:r>
          </a:p>
        </p:txBody>
      </p:sp>
      <p:sp>
        <p:nvSpPr>
          <p:cNvPr id="3" name="Content Placeholder 2">
            <a:extLst>
              <a:ext uri="{FF2B5EF4-FFF2-40B4-BE49-F238E27FC236}">
                <a16:creationId xmlns:a16="http://schemas.microsoft.com/office/drawing/2014/main" id="{9F6132A9-20D1-DA2B-82A8-7055BEE7EDF5}"/>
              </a:ext>
            </a:extLst>
          </p:cNvPr>
          <p:cNvSpPr>
            <a:spLocks noGrp="1"/>
          </p:cNvSpPr>
          <p:nvPr>
            <p:ph idx="1"/>
          </p:nvPr>
        </p:nvSpPr>
        <p:spPr>
          <a:xfrm>
            <a:off x="838200" y="1460500"/>
            <a:ext cx="10515600" cy="5397500"/>
          </a:xfrm>
        </p:spPr>
        <p:txBody>
          <a:bodyPr>
            <a:normAutofit fontScale="92500" lnSpcReduction="10000"/>
          </a:bodyPr>
          <a:lstStyle/>
          <a:p>
            <a:r>
              <a:rPr lang="en-US" dirty="0"/>
              <a:t>Simplest way to check is write in the </a:t>
            </a:r>
            <a:r>
              <a:rPr lang="en-US" dirty="0" err="1"/>
              <a:t>cmd</a:t>
            </a:r>
            <a:r>
              <a:rPr lang="en-US" dirty="0"/>
              <a:t>: </a:t>
            </a:r>
            <a:r>
              <a:rPr lang="en-US" i="1" dirty="0"/>
              <a:t>telnet “IP Address” </a:t>
            </a:r>
          </a:p>
          <a:p>
            <a:r>
              <a:rPr lang="en-US" dirty="0"/>
              <a:t>Sample code should print “There is a new client”</a:t>
            </a:r>
          </a:p>
          <a:p>
            <a:r>
              <a:rPr lang="en-US" dirty="0"/>
              <a:t>There are many ways to communicate with telnet that I don’t know but luckily </a:t>
            </a:r>
          </a:p>
          <a:p>
            <a:r>
              <a:rPr lang="en-US" dirty="0"/>
              <a:t>MATLAB has an add-on for it (Instrument Control Toolbox)</a:t>
            </a:r>
          </a:p>
          <a:p>
            <a:r>
              <a:rPr lang="en-US" dirty="0"/>
              <a:t>MATLAB library </a:t>
            </a:r>
            <a:r>
              <a:rPr lang="en-US" dirty="0">
                <a:hlinkClick r:id="rId2"/>
              </a:rPr>
              <a:t>Link</a:t>
            </a:r>
            <a:endParaRPr lang="en-US" dirty="0"/>
          </a:p>
          <a:p>
            <a:pPr lvl="1"/>
            <a:r>
              <a:rPr lang="en-US" dirty="0"/>
              <a:t>Specially look at client section</a:t>
            </a:r>
          </a:p>
          <a:p>
            <a:pPr lvl="1"/>
            <a:r>
              <a:rPr lang="en-US" dirty="0"/>
              <a:t>Need Port 23 and IP Address that should be printed in the Arduino serial monitor</a:t>
            </a:r>
          </a:p>
          <a:p>
            <a:pPr lvl="1"/>
            <a:r>
              <a:rPr lang="en-US" dirty="0"/>
              <a:t>Learn how to send and receive information</a:t>
            </a:r>
          </a:p>
          <a:p>
            <a:r>
              <a:rPr lang="en-US" dirty="0"/>
              <a:t>I have a VERY basic MATLAB code to test this:</a:t>
            </a:r>
          </a:p>
          <a:p>
            <a:endParaRPr lang="en-US" dirty="0"/>
          </a:p>
          <a:p>
            <a:pPr marL="0" indent="0">
              <a:buNone/>
            </a:pPr>
            <a:endParaRPr lang="en-US" dirty="0"/>
          </a:p>
          <a:p>
            <a:pPr marL="0" indent="0">
              <a:buNone/>
            </a:pPr>
            <a:r>
              <a:rPr lang="en-US" dirty="0"/>
              <a:t>Yes, the whole program is two lines</a:t>
            </a:r>
          </a:p>
        </p:txBody>
      </p:sp>
      <p:pic>
        <p:nvPicPr>
          <p:cNvPr id="5" name="Picture 4">
            <a:extLst>
              <a:ext uri="{FF2B5EF4-FFF2-40B4-BE49-F238E27FC236}">
                <a16:creationId xmlns:a16="http://schemas.microsoft.com/office/drawing/2014/main" id="{06ED621B-25FF-1B0E-7042-23E5413E50D6}"/>
              </a:ext>
            </a:extLst>
          </p:cNvPr>
          <p:cNvPicPr>
            <a:picLocks noChangeAspect="1"/>
          </p:cNvPicPr>
          <p:nvPr/>
        </p:nvPicPr>
        <p:blipFill>
          <a:blip r:embed="rId3"/>
          <a:stretch>
            <a:fillRect/>
          </a:stretch>
        </p:blipFill>
        <p:spPr>
          <a:xfrm>
            <a:off x="2456953" y="5630827"/>
            <a:ext cx="7125694" cy="504895"/>
          </a:xfrm>
          <a:prstGeom prst="rect">
            <a:avLst/>
          </a:prstGeom>
        </p:spPr>
      </p:pic>
    </p:spTree>
    <p:extLst>
      <p:ext uri="{BB962C8B-B14F-4D97-AF65-F5344CB8AC3E}">
        <p14:creationId xmlns:p14="http://schemas.microsoft.com/office/powerpoint/2010/main" val="70548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3B8-7856-9A84-34A4-427E139783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CE23F-87C0-71E7-6627-635F85F558B4}"/>
              </a:ext>
            </a:extLst>
          </p:cNvPr>
          <p:cNvSpPr>
            <a:spLocks noGrp="1"/>
          </p:cNvSpPr>
          <p:nvPr>
            <p:ph idx="1"/>
          </p:nvPr>
        </p:nvSpPr>
        <p:spPr/>
        <p:txBody>
          <a:bodyPr/>
          <a:lstStyle/>
          <a:p>
            <a:pPr marL="0" indent="0">
              <a:buNone/>
            </a:pPr>
            <a:r>
              <a:rPr lang="en-US" dirty="0"/>
              <a:t>I just made the basic program to communicate now you need to figure out how to use this to send and receive information and what part is the laptop and Arduino going to do</a:t>
            </a:r>
          </a:p>
        </p:txBody>
      </p:sp>
    </p:spTree>
    <p:extLst>
      <p:ext uri="{BB962C8B-B14F-4D97-AF65-F5344CB8AC3E}">
        <p14:creationId xmlns:p14="http://schemas.microsoft.com/office/powerpoint/2010/main" val="1769117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311</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Arduino to MATLAB through Wi-Fi</vt:lpstr>
      <vt:lpstr>Basic idea</vt:lpstr>
      <vt:lpstr>Arduino to Wi-Fi</vt:lpstr>
      <vt:lpstr>Type of communication</vt:lpstr>
      <vt:lpstr>Laptop to telnet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to MATLAB through wifi</dc:title>
  <dc:creator>Marcenido Larregola, Alejandro</dc:creator>
  <cp:lastModifiedBy>Marcenido Larregola, Alejandro</cp:lastModifiedBy>
  <cp:revision>1</cp:revision>
  <dcterms:created xsi:type="dcterms:W3CDTF">2024-01-23T21:02:30Z</dcterms:created>
  <dcterms:modified xsi:type="dcterms:W3CDTF">2024-01-23T21:40:33Z</dcterms:modified>
</cp:coreProperties>
</file>