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8C866-7B04-480D-AB58-5673EF5E012A}" v="6" dt="2025-07-20T18:09:1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6CF98-2FBD-FB12-53C6-749BEF09B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819255-EF36-DB0B-DD3E-F63687C79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5FB2C-75E5-B053-52DE-88ADB50F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40CCC-DA79-118E-D996-2C134835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5352A-4E5F-C795-533C-002090E3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32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6F218-5707-77C7-0417-A8EAE435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EE3441-3578-69CB-7C37-7D21CB2E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0216C-A3D4-8980-A3F7-08B14720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A28FC6-EB5E-EA94-33EE-F5FB176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078CB-C63B-BEB7-F517-672FC2FA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765953-BF59-A55A-6415-BAA6BE01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82E264-31CE-0449-65C7-B27557442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412C0-DD34-476F-ADC6-70D54036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E05C7-447D-6AFB-E3E1-A0335B6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D7535-D830-3CAE-5AB6-9E09CA48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2827F-7E32-6604-FEF6-2C61E230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12CC4-D6C7-F7F8-9FAD-4368C6FA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D466-011F-70FC-14E7-BA4F86E8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4CEA9-94C5-7346-579F-DC2A8F55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924FE-640F-F41F-A2F7-15A3DF4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3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48FDA-64D8-9602-11A5-594E3E14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89C8C2-297E-EF66-D7AA-9A259ABD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E742E7-52F0-7C1F-B5DC-22F7D1E8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0C4EC-EE28-46CB-D2A3-BE11F553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CBC4B-2496-E701-75B5-62069229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0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BC209-605F-BF28-EDB8-294395FC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AC99-C899-6254-381B-08612C205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6DBCBF-4161-437D-AB00-8858820D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37DDFE-668C-7212-9CB4-02E643F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7AF073-9EFE-AA3D-A51E-35CEF565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1FA23-6FCF-748E-A794-6CB0461F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BD9CE-5BE7-41D1-7E4A-A415739D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8C40C-85B9-55AC-1B0B-FE282F78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F2B8BD-FE12-D339-A69E-498259E4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AD6EE4-2B85-4259-691D-C2B52ACC4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8BA5E3-DAAD-1BE6-6950-8917D8F1E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8216BD-9284-B519-53FA-1D18C721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582A1C-A02E-71B5-EDCC-30336418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A3051C-99BA-F929-29E0-B9C4FB36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7E5CB-B50D-63FA-827C-ADFE3200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3903E6-CF3C-386E-3CA2-A65DCC63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B45F50-1D55-183B-3E9F-6FB05F9E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2BB820-237F-4B91-F348-D125155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6C13D5-041F-F91B-D2F6-FC6C00C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FA3087-AC1C-5F86-BD58-034D46AB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5E744F-BA69-0E7A-96F9-EE835A88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76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3E2E5-1AFA-4FBC-75F8-D1158F3A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97C62-6BBB-519C-8AA3-9AF20923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C41662-A587-D1B4-4F70-53DD039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B44599-8450-DC29-9F50-388A81B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044B3B-EAA5-ED4D-35D4-F4219638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992C81-0441-2CF6-ED3D-10B23275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2B9FA-6402-6D04-AC96-D5CD8505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C149A-2C1A-3A68-F044-2871137A5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E264DB-9669-D1B4-D1B3-50B308BA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43A99-8416-2C99-CE89-30B6E8B4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5C7D19-052B-7EF3-CC66-715E6D4A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830502-FB55-F4F6-BB96-0BAF7CF0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BDA410-1E2D-3CF2-B9D9-EB9C2E17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6EA17-ADDB-25E2-4DC0-D9AC28A8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E0456-474A-3DD6-F042-D7DD94C4C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7B5F-0B1F-4D17-8DF1-C1E7CA12353F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024D7-32F7-CE73-7871-E39B2753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CEEF9-00E2-80FC-3335-BD7327464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2576BD-8777-73F2-D9F3-27E2D2251C0A}"/>
              </a:ext>
            </a:extLst>
          </p:cNvPr>
          <p:cNvGrpSpPr/>
          <p:nvPr/>
        </p:nvGrpSpPr>
        <p:grpSpPr>
          <a:xfrm>
            <a:off x="521675" y="1837731"/>
            <a:ext cx="11146819" cy="3294094"/>
            <a:chOff x="521675" y="1837731"/>
            <a:chExt cx="11146819" cy="32940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BEE2E77-12A8-76CA-D257-B0A6D916E152}"/>
                </a:ext>
              </a:extLst>
            </p:cNvPr>
            <p:cNvSpPr/>
            <p:nvPr/>
          </p:nvSpPr>
          <p:spPr>
            <a:xfrm>
              <a:off x="521675" y="2192594"/>
              <a:ext cx="4879124" cy="29392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0A509D07-EEBC-F18E-C12B-9C1DB376CBC3}"/>
                </a:ext>
              </a:extLst>
            </p:cNvPr>
            <p:cNvSpPr/>
            <p:nvPr/>
          </p:nvSpPr>
          <p:spPr>
            <a:xfrm>
              <a:off x="6789370" y="2192594"/>
              <a:ext cx="4879124" cy="29392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5D98080-5C24-F808-85B0-3AB58EEB88C8}"/>
                </a:ext>
              </a:extLst>
            </p:cNvPr>
            <p:cNvSpPr txBox="1"/>
            <p:nvPr/>
          </p:nvSpPr>
          <p:spPr>
            <a:xfrm>
              <a:off x="2549906" y="183773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AVANT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CC0E343-5EF0-D0EC-250A-D8C3F64A423D}"/>
                </a:ext>
              </a:extLst>
            </p:cNvPr>
            <p:cNvSpPr txBox="1"/>
            <p:nvPr/>
          </p:nvSpPr>
          <p:spPr>
            <a:xfrm>
              <a:off x="8803975" y="1837731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ARRIÈRE</a:t>
              </a:r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33845868-233C-8735-F09B-6CC348FB2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80"/>
            <a:stretch>
              <a:fillRect/>
            </a:stretch>
          </p:blipFill>
          <p:spPr>
            <a:xfrm>
              <a:off x="1248905" y="4167699"/>
              <a:ext cx="3424662" cy="964126"/>
            </a:xfrm>
            <a:prstGeom prst="rect">
              <a:avLst/>
            </a:prstGeom>
          </p:spPr>
        </p:pic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D759213-50FF-5A63-425A-AD6AD713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45" t="8583" r="16145" b="9815"/>
          <a:stretch>
            <a:fillRect/>
          </a:stretch>
        </p:blipFill>
        <p:spPr>
          <a:xfrm>
            <a:off x="294388" y="71520"/>
            <a:ext cx="1474301" cy="17307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438390D-9287-2D58-26E2-8E3BBCB9A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-1" r="3703" b="7780"/>
          <a:stretch>
            <a:fillRect/>
          </a:stretch>
        </p:blipFill>
        <p:spPr>
          <a:xfrm rot="20750886">
            <a:off x="1897521" y="185303"/>
            <a:ext cx="1465308" cy="14428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311D26-8A94-B520-A083-723EBD379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7746">
            <a:off x="4491573" y="76576"/>
            <a:ext cx="1516626" cy="16072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D8450D-8C8C-05FF-2371-C05C5E32D2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752"/>
          <a:stretch>
            <a:fillRect/>
          </a:stretch>
        </p:blipFill>
        <p:spPr>
          <a:xfrm>
            <a:off x="6140068" y="96617"/>
            <a:ext cx="1604096" cy="14448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5308AC-2D7F-DEF8-CEC9-008C3AF83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242" y="96617"/>
            <a:ext cx="1647370" cy="17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5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CEKAN</dc:creator>
  <cp:lastModifiedBy>Peter CEKAN</cp:lastModifiedBy>
  <cp:revision>3</cp:revision>
  <dcterms:created xsi:type="dcterms:W3CDTF">2025-07-20T17:49:39Z</dcterms:created>
  <dcterms:modified xsi:type="dcterms:W3CDTF">2025-09-20T11:48:32Z</dcterms:modified>
</cp:coreProperties>
</file>