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48C866-7B04-480D-AB58-5673EF5E012A}" v="6" dt="2025-07-20T18:09:17.8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E6CF98-2FBD-FB12-53C6-749BEF09B7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3819255-EF36-DB0B-DD3E-F63687C79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95FB2C-75E5-B053-52DE-88ADB50F9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7B5F-0B1F-4D17-8DF1-C1E7CA12353F}" type="datetimeFigureOut">
              <a:rPr lang="fr-FR" smtClean="0"/>
              <a:t>20/07/2025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840CCC-DA79-118E-D996-2C1348352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55352A-4E5F-C795-533C-002090E3D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D52C-895D-4A2D-A4E9-271E3FD436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6321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06F218-5707-77C7-0417-A8EAE435F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7EE3441-3578-69CB-7C37-7D21CB2E2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70216C-A3D4-8980-A3F7-08B14720B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7B5F-0B1F-4D17-8DF1-C1E7CA12353F}" type="datetimeFigureOut">
              <a:rPr lang="fr-FR" smtClean="0"/>
              <a:t>20/07/2025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A28FC6-EB5E-EA94-33EE-F5FB1764C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2078CB-C63B-BEB7-F517-672FC2FA4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D52C-895D-4A2D-A4E9-271E3FD436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4862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3765953-BF59-A55A-6415-BAA6BE012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182E264-31CE-0449-65C7-B27557442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4412C0-DD34-476F-ADC6-70D540364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7B5F-0B1F-4D17-8DF1-C1E7CA12353F}" type="datetimeFigureOut">
              <a:rPr lang="fr-FR" smtClean="0"/>
              <a:t>20/07/2025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3E05C7-447D-6AFB-E3E1-A0335B642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7D7535-D830-3CAE-5AB6-9E09CA48C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D52C-895D-4A2D-A4E9-271E3FD436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111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C2827F-7E32-6604-FEF6-2C61E2305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F12CC4-D6C7-F7F8-9FAD-4368C6FA5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25D466-011F-70FC-14E7-BA4F86E86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7B5F-0B1F-4D17-8DF1-C1E7CA12353F}" type="datetimeFigureOut">
              <a:rPr lang="fr-FR" smtClean="0"/>
              <a:t>20/07/2025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44CEA9-94C5-7346-579F-DC2A8F552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F924FE-640F-F41F-A2F7-15A3DF4FA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D52C-895D-4A2D-A4E9-271E3FD436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4833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148FDA-64D8-9602-11A5-594E3E14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89C8C2-297E-EF66-D7AA-9A259ABDF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E742E7-52F0-7C1F-B5DC-22F7D1E8A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7B5F-0B1F-4D17-8DF1-C1E7CA12353F}" type="datetimeFigureOut">
              <a:rPr lang="fr-FR" smtClean="0"/>
              <a:t>20/07/2025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D0C4EC-EE28-46CB-D2A3-BE11F553D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7CBC4B-2496-E701-75B5-62069229B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D52C-895D-4A2D-A4E9-271E3FD436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105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DBC209-605F-BF28-EDB8-294395FCD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0AAC99-C899-6254-381B-08612C2052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C6DBCBF-4161-437D-AB00-8858820DD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637DDFE-668C-7212-9CB4-02E643FE7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7B5F-0B1F-4D17-8DF1-C1E7CA12353F}" type="datetimeFigureOut">
              <a:rPr lang="fr-FR" smtClean="0"/>
              <a:t>20/07/2025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87AF073-9EFE-AA3D-A51E-35CEF565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61FA23-6FCF-748E-A794-6CB0461FD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D52C-895D-4A2D-A4E9-271E3FD436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939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9BD9CE-5BE7-41D1-7E4A-A415739D1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48C40C-85B9-55AC-1B0B-FE282F781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7F2B8BD-FE12-D339-A69E-498259E47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AAD6EE4-2B85-4259-691D-C2B52ACC4B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F8BA5E3-DAAD-1BE6-6950-8917D8F1E6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58216BD-9284-B519-53FA-1D18C7210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7B5F-0B1F-4D17-8DF1-C1E7CA12353F}" type="datetimeFigureOut">
              <a:rPr lang="fr-FR" smtClean="0"/>
              <a:t>20/07/2025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8582A1C-A02E-71B5-EDCC-303364184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FA3051C-99BA-F929-29E0-B9C4FB36E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D52C-895D-4A2D-A4E9-271E3FD436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034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F7E5CB-B50D-63FA-827C-ADFE3200D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D3903E6-CF3C-386E-3CA2-A65DCC633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7B5F-0B1F-4D17-8DF1-C1E7CA12353F}" type="datetimeFigureOut">
              <a:rPr lang="fr-FR" smtClean="0"/>
              <a:t>20/07/2025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3B45F50-1D55-183B-3E9F-6FB05F9E3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52BB820-237F-4B91-F348-D12515550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D52C-895D-4A2D-A4E9-271E3FD436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4705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36C13D5-041F-F91B-D2F6-FC6C00C66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7B5F-0B1F-4D17-8DF1-C1E7CA12353F}" type="datetimeFigureOut">
              <a:rPr lang="fr-FR" smtClean="0"/>
              <a:t>20/07/2025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EFA3087-AC1C-5F86-BD58-034D46AB7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5E744F-BA69-0E7A-96F9-EE835A88D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D52C-895D-4A2D-A4E9-271E3FD436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576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3E2E5-1AFA-4FBC-75F8-D1158F3AE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397C62-6BBB-519C-8AA3-9AF209235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BC41662-A587-D1B4-4F70-53DD03915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9B44599-8450-DC29-9F50-388A81B3D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7B5F-0B1F-4D17-8DF1-C1E7CA12353F}" type="datetimeFigureOut">
              <a:rPr lang="fr-FR" smtClean="0"/>
              <a:t>20/07/2025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4044B3B-EAA5-ED4D-35D4-F4219638D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F992C81-0441-2CF6-ED3D-10B232757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D52C-895D-4A2D-A4E9-271E3FD436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1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22B9FA-6402-6D04-AC96-D5CD85058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4AC149A-2C1A-3A68-F044-2871137A57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E264DB-9669-D1B4-D1B3-50B308BAC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DA43A99-8416-2C99-CE89-30B6E8B46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E7B5F-0B1F-4D17-8DF1-C1E7CA12353F}" type="datetimeFigureOut">
              <a:rPr lang="fr-FR" smtClean="0"/>
              <a:t>20/07/2025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E5C7D19-052B-7EF3-CC66-715E6D4A3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C830502-FB55-F4F6-BB96-0BAF7CF06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D52C-895D-4A2D-A4E9-271E3FD436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47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FBDA410-1E2D-3CF2-B9D9-EB9C2E17D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86EA17-ADDB-25E2-4DC0-D9AC28A8E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6E0456-474A-3DD6-F042-D7DD94C4C3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E7B5F-0B1F-4D17-8DF1-C1E7CA12353F}" type="datetimeFigureOut">
              <a:rPr lang="fr-FR" smtClean="0"/>
              <a:t>20/07/2025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9024D7-32F7-CE73-7871-E39B2753A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6CEEF9-00E2-80FC-3335-BD7327464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7D52C-895D-4A2D-A4E9-271E3FD436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407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e 24">
            <a:extLst>
              <a:ext uri="{FF2B5EF4-FFF2-40B4-BE49-F238E27FC236}">
                <a16:creationId xmlns:a16="http://schemas.microsoft.com/office/drawing/2014/main" id="{FA2576BD-8777-73F2-D9F3-27E2D2251C0A}"/>
              </a:ext>
            </a:extLst>
          </p:cNvPr>
          <p:cNvGrpSpPr/>
          <p:nvPr/>
        </p:nvGrpSpPr>
        <p:grpSpPr>
          <a:xfrm>
            <a:off x="521675" y="1837731"/>
            <a:ext cx="11146819" cy="3294094"/>
            <a:chOff x="521675" y="1837731"/>
            <a:chExt cx="11146819" cy="3294094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BBEE2E77-12A8-76CA-D257-B0A6D916E152}"/>
                </a:ext>
              </a:extLst>
            </p:cNvPr>
            <p:cNvSpPr/>
            <p:nvPr/>
          </p:nvSpPr>
          <p:spPr>
            <a:xfrm>
              <a:off x="521675" y="2192594"/>
              <a:ext cx="4879124" cy="2939231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id="{0A509D07-EEBC-F18E-C12B-9C1DB376CBC3}"/>
                </a:ext>
              </a:extLst>
            </p:cNvPr>
            <p:cNvSpPr/>
            <p:nvPr/>
          </p:nvSpPr>
          <p:spPr>
            <a:xfrm>
              <a:off x="6789370" y="2192594"/>
              <a:ext cx="4879124" cy="2939231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15D98080-5C24-F808-85B0-3AB58EEB88C8}"/>
                </a:ext>
              </a:extLst>
            </p:cNvPr>
            <p:cNvSpPr txBox="1"/>
            <p:nvPr/>
          </p:nvSpPr>
          <p:spPr>
            <a:xfrm>
              <a:off x="2549906" y="1837731"/>
              <a:ext cx="822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AVANT</a:t>
              </a: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7CC0E343-5EF0-D0EC-250A-D8C3F64A423D}"/>
                </a:ext>
              </a:extLst>
            </p:cNvPr>
            <p:cNvSpPr txBox="1"/>
            <p:nvPr/>
          </p:nvSpPr>
          <p:spPr>
            <a:xfrm>
              <a:off x="8803975" y="1837731"/>
              <a:ext cx="849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ARIERE</a:t>
              </a:r>
            </a:p>
          </p:txBody>
        </p:sp>
        <p:pic>
          <p:nvPicPr>
            <p:cNvPr id="24" name="Image 23">
              <a:extLst>
                <a:ext uri="{FF2B5EF4-FFF2-40B4-BE49-F238E27FC236}">
                  <a16:creationId xmlns:a16="http://schemas.microsoft.com/office/drawing/2014/main" id="{33845868-233C-8735-F09B-6CC348FB2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580"/>
            <a:stretch>
              <a:fillRect/>
            </a:stretch>
          </p:blipFill>
          <p:spPr>
            <a:xfrm>
              <a:off x="1248905" y="4167699"/>
              <a:ext cx="3424662" cy="964126"/>
            </a:xfrm>
            <a:prstGeom prst="rect">
              <a:avLst/>
            </a:prstGeom>
          </p:spPr>
        </p:pic>
      </p:grpSp>
      <p:pic>
        <p:nvPicPr>
          <p:cNvPr id="14" name="Image 13">
            <a:extLst>
              <a:ext uri="{FF2B5EF4-FFF2-40B4-BE49-F238E27FC236}">
                <a16:creationId xmlns:a16="http://schemas.microsoft.com/office/drawing/2014/main" id="{4D759213-50FF-5A63-425A-AD6AD713FC5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345" t="8583" r="16145" b="9815"/>
          <a:stretch>
            <a:fillRect/>
          </a:stretch>
        </p:blipFill>
        <p:spPr>
          <a:xfrm>
            <a:off x="294388" y="71520"/>
            <a:ext cx="1474301" cy="1730793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F438390D-9287-2D58-26E2-8E3BBCB9A5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1" t="-1" r="3703" b="7780"/>
          <a:stretch>
            <a:fillRect/>
          </a:stretch>
        </p:blipFill>
        <p:spPr>
          <a:xfrm rot="20750886">
            <a:off x="1897521" y="185303"/>
            <a:ext cx="1465308" cy="144281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8311D26-8A94-B520-A083-723EBD379C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07746">
            <a:off x="4491573" y="76576"/>
            <a:ext cx="1516626" cy="160729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BD8450D-8C8C-05FF-2371-C05C5E32D2A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0" r="752"/>
          <a:stretch>
            <a:fillRect/>
          </a:stretch>
        </p:blipFill>
        <p:spPr>
          <a:xfrm>
            <a:off x="6140068" y="96617"/>
            <a:ext cx="1604096" cy="144487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05308AC-2D7F-DEF8-CEC9-008C3AF83A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242" y="96617"/>
            <a:ext cx="1647370" cy="175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8757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</Words>
  <Application>Microsoft Office PowerPoint</Application>
  <PresentationFormat>Grand écran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Peter CEKAN</dc:creator>
  <cp:lastModifiedBy>Peter CEKAN</cp:lastModifiedBy>
  <cp:revision>2</cp:revision>
  <dcterms:created xsi:type="dcterms:W3CDTF">2025-07-20T17:49:39Z</dcterms:created>
  <dcterms:modified xsi:type="dcterms:W3CDTF">2025-07-20T18:12:42Z</dcterms:modified>
</cp:coreProperties>
</file>