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C0421-524F-4D34-ADB9-CE3E7E078A65}" v="485" dt="2022-12-02T17:02:37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34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BC5E-8ABB-A541-75FA-9A2BA7DC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3AD4DC-4B43-44E2-CF18-73AA343AC154}"/>
              </a:ext>
            </a:extLst>
          </p:cNvPr>
          <p:cNvGrpSpPr/>
          <p:nvPr/>
        </p:nvGrpSpPr>
        <p:grpSpPr>
          <a:xfrm>
            <a:off x="0" y="1143000"/>
            <a:ext cx="12192000" cy="4572000"/>
            <a:chOff x="-940905" y="902114"/>
            <a:chExt cx="15544800" cy="58293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72912E-8E4E-95A0-6BE8-08F9FC06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40905" y="902114"/>
              <a:ext cx="7772400" cy="5829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8673AC-013B-F053-D21B-C6AE89108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1495" y="902114"/>
              <a:ext cx="7772400" cy="582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76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1</cp:revision>
  <dcterms:created xsi:type="dcterms:W3CDTF">2023-02-06T22:19:26Z</dcterms:created>
  <dcterms:modified xsi:type="dcterms:W3CDTF">2023-02-06T22:21:21Z</dcterms:modified>
</cp:coreProperties>
</file>