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C4A-3605-5722-A6BD-4B33AB0C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DF07-BDEF-0BC9-FB20-936EE33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0664-CFC0-570F-55D7-11A1178B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E554-2F4B-E4CE-715D-97A53B4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6DFF-4636-071F-D211-843B7E8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FFED-99BA-FB78-0E9F-3A0A1DD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4542-7899-F8F3-0D54-023FE2F8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48AA-82A9-15F9-9743-273E226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A79E-63C6-2EDC-DCB2-9573CCB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DF1E-39C0-7BE6-49A2-39592F6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B37BC-9937-AC0B-87B7-5BF7CCCE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D519-E6FB-5CE4-21FB-EFAED425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23F-E456-9897-A0AC-8237DBA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7133-D7EC-AA8A-B194-61B95D5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4DCF-1AAD-9C8D-E40D-F0C6D0D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2DEB-1F1E-275B-8A9A-E7CEEEC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18DE-7069-2DF5-BFC9-0E0E43C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A53D-EF63-2EE8-4D52-D0DD8DA8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0D5D-82CC-F317-DB02-D52B657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048-2423-FF99-F3DB-7335D8B0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6AE8-EDD4-26AC-BBC6-3F90B78B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0166-2AC9-7169-0AB2-A3B02AC6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0914-688F-E2A4-B9DC-F0D0A0F2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616C-9625-B600-B05B-B32D3D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DA64-4F1B-6AC8-4E0D-1082A469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D2C-353A-FF47-D53D-57A68D3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823E-49BC-FC42-E5D6-84A04B54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26038-F026-3DFD-8E9C-197B558B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9FF6-BEB9-93FF-0DDE-76EA6C6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76BF-0635-D966-1A63-AEB4D248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B7E2-7A7A-9928-CBBF-5BD89BF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AD7-80B0-3E1C-F594-37694F7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1BEB-3373-5ED4-0D38-305F3C8E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E46F-56FB-28FD-E082-BECC4C5E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5945-9D27-BC9B-F1F6-3C2E461B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DBA0-B4EB-5EB5-321A-DC444F4B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62E2-B80C-384F-6B98-499A940E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64975-7FC2-E33B-B990-F7A9376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CE5A1-945A-16F5-C47F-5A7684D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9E86-0FC6-F318-3BE0-0AD44F4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9EAE6-FF3F-CD22-90AE-A74BF4D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7968-8F6F-58E2-9B46-28A673D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2B55-AF95-94AB-8AA4-2D5C354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77CA5-A02E-0A3A-0D36-BCA72A7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9570-E683-E91A-9AC5-1852EA0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EDA2-AD95-6B72-913F-0B68465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C63-83D2-85EB-5BCD-BD97CE1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6BFA-F59B-042A-5D6A-99FA2256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27A9-FA2D-4038-B417-CE92CA1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E176-DC06-7468-C745-1338DA33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DCCA-9E4D-75B0-D3AB-F0642B0F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9EF4-192F-09D5-1CE0-F6704A23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A4D8-693C-6F15-5B6A-2109471D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BDAA3-CC49-2CE1-CBBF-F6DAE17A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3D08-0E63-AE4A-1BB5-0DA4CD73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E72-BD39-3891-C612-D343CCB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BEF1D-8631-17A7-071F-ED58BB21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B51F-20EF-8DD5-753E-D037D606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13D92-8C77-7C34-A007-8298A09F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3B29-2C36-933B-46B3-91C755B8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F205-AEA6-867E-FFB9-1796ECB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1407-9B8C-10FE-5840-AAF32F9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5957-AC8B-B5C7-4FDE-4F281121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4B2CEA-8FDC-BA45-A513-355343CA1724}"/>
              </a:ext>
            </a:extLst>
          </p:cNvPr>
          <p:cNvGrpSpPr/>
          <p:nvPr/>
        </p:nvGrpSpPr>
        <p:grpSpPr>
          <a:xfrm>
            <a:off x="-4" y="1142998"/>
            <a:ext cx="12192004" cy="4572003"/>
            <a:chOff x="243828" y="1051553"/>
            <a:chExt cx="11704344" cy="43891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7C9654-691C-0393-EC4C-2516C5E6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28" y="1051553"/>
              <a:ext cx="5852172" cy="43891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8921F7-F3ED-0D15-6104-5CE86ED5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051554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94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</cp:revision>
  <dcterms:created xsi:type="dcterms:W3CDTF">2023-07-31T22:10:51Z</dcterms:created>
  <dcterms:modified xsi:type="dcterms:W3CDTF">2023-07-31T22:13:27Z</dcterms:modified>
</cp:coreProperties>
</file>