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796"/>
    <p:restoredTop sz="96327"/>
  </p:normalViewPr>
  <p:slideViewPr>
    <p:cSldViewPr snapToGrid="0">
      <p:cViewPr varScale="1">
        <p:scale>
          <a:sx n="151" d="100"/>
          <a:sy n="151" d="100"/>
        </p:scale>
        <p:origin x="1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623E-9588-077B-4047-DC0FFD45A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6128D-5D94-626D-69DB-D5D0917ED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67016-9694-750E-1E27-652CD294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AB2-72BD-4B49-96B5-BC046C9DB621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FCCA4-DC20-BC67-7CF2-9CBB774F2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49D3D-1C72-29CF-63A1-939360F3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6921-B728-B240-A9D1-9AC4490E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6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AB54-BE95-FAE2-3218-681AE7C5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4DEF0-3862-9F8A-C677-09FD0E39B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877EC-B09C-D51E-FF5C-C2D6CDB0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AB2-72BD-4B49-96B5-BC046C9DB621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C9668-6DD8-932F-4C7A-A8743B678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4A30-FA01-39A2-3689-37058154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6921-B728-B240-A9D1-9AC4490E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0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1401CB-90DA-A195-ED78-EE993CF80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9BB1C-965E-51FC-12A5-C950EE3E6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4314B-7632-A2DD-9ABC-164DD750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AB2-72BD-4B49-96B5-BC046C9DB621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37299-F780-9F35-B868-7A53F8D3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9FF31-F00B-1304-7312-CB575A3F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6921-B728-B240-A9D1-9AC4490E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4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5CBC-F04E-DCD1-6319-C75F44D9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10C49-C5CB-06EE-11E0-CDDD33D0D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A847C-AA50-42C6-B54E-D6FF9420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AB2-72BD-4B49-96B5-BC046C9DB621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90578-E0A2-5FA1-17CD-0E96B6CC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D4230-3197-2046-2215-3AC634E2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6921-B728-B240-A9D1-9AC4490E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8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BE0D-3212-52D9-474F-488594E6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9AF4C-2646-73C9-7FBA-BFA4A7B48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98811-5377-8945-3BCF-C96ED7A50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AB2-72BD-4B49-96B5-BC046C9DB621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B465F-013C-B8DB-5830-4DAA4C25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59E05-DE38-8FEE-5D90-A9BC977E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6921-B728-B240-A9D1-9AC4490E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1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32D1-4DD3-A9A5-9B9E-A483DBE2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ABE89-25BF-A6E1-ED91-18777F624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85F5B-1D5C-C091-5673-7FBA1A7F1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F6487-A5EC-651E-D2E6-0084AAD6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AB2-72BD-4B49-96B5-BC046C9DB621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64534-BBF1-F051-F294-8D042142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5B0D0-B1F9-CD52-C17C-0A337D82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6921-B728-B240-A9D1-9AC4490E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3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417E4-DF06-FD80-E4E7-A26976E3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4BB88-E6B7-28B3-952D-AFCD5E0EA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C05AC-CA8D-6E5E-F24B-2634A5BF2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096E6-7291-7384-54E6-C9AF969E9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81146-B1B9-571B-6D84-8FC9B8D43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6E87AE-7457-3064-38A9-1D46A9C2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AB2-72BD-4B49-96B5-BC046C9DB621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A421D-3B28-8B58-FB87-19213D1E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EAE252-81CC-729A-782F-2BFC092D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6921-B728-B240-A9D1-9AC4490E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9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1467-A580-CB69-708E-CF95F13E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0CC8A-A6BD-1A93-05DA-7D4F69A1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AB2-72BD-4B49-96B5-BC046C9DB621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79188-7A12-7239-FD06-7B547836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99284-59D8-3A16-0E4B-80B647C4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6921-B728-B240-A9D1-9AC4490E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5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2638E0-DD7A-D0F8-5875-8A165ECC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AB2-72BD-4B49-96B5-BC046C9DB621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D9D94D-67AF-BF17-D307-9C02D6EE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D75EF-D60A-D5D8-1B0B-C8BEE306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6921-B728-B240-A9D1-9AC4490E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6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A325-CF73-772A-3FC1-133F60813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3DCD-62D6-9AE4-8A4D-7BD053650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A5980-CA75-25FE-84A1-F38A2E8BA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B46C8-677D-C7F3-3459-F1A530BFC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AB2-72BD-4B49-96B5-BC046C9DB621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80988-DFDB-ED8D-D0C9-113B659E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349E6-2C61-5E05-89EF-6089B163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6921-B728-B240-A9D1-9AC4490E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FB335-F94F-DF7C-6342-CA0F0A38C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AFED3D-BA48-1A24-476B-64430CA36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0CD35-A39C-E172-DCA0-383C6742E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72928-C0B6-172A-8580-DEB8FD69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AB2-72BD-4B49-96B5-BC046C9DB621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1DC83-1D45-4D93-D868-048D4159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DC94F-B9E2-43C5-AF43-FD840486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6921-B728-B240-A9D1-9AC4490E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2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22D49-110D-3796-1D6B-29FD81383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6246B-A7B7-63EA-0BB7-CCE7A4BE2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1D8D7-06FE-6EFD-DF55-41E6481E0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B7AB2-72BD-4B49-96B5-BC046C9DB621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20541-AE30-ED68-AF94-BC3427F9E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13373-714F-5A15-560B-9E7DEBCE0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06921-B728-B240-A9D1-9AC4490E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4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3A0DAC-5BC7-7CF0-71FE-40320BB0A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746" y="2934906"/>
            <a:ext cx="7233206" cy="39230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917B8F-DFC4-C8C8-9427-259A8D0D9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600" y="76200"/>
            <a:ext cx="6846478" cy="30928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161C31-5A8C-B844-FF54-E065CF2FB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34" y="76200"/>
            <a:ext cx="2786795" cy="21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7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Tz Shin Chang</dc:creator>
  <cp:lastModifiedBy>Peter Tz Shin Chang</cp:lastModifiedBy>
  <cp:revision>2</cp:revision>
  <dcterms:created xsi:type="dcterms:W3CDTF">2023-12-15T05:35:40Z</dcterms:created>
  <dcterms:modified xsi:type="dcterms:W3CDTF">2023-12-15T08:12:08Z</dcterms:modified>
</cp:coreProperties>
</file>