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D2A77-936C-44B6-87B7-92F43A41BC7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4EE8E-9DCC-4AC0-820B-45B55A3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Look’s like a sub-30 fs pulse. I don’t think the crystal can phase-match out to the longer wavelength side (the simulations show that the </a:t>
            </a:r>
            <a:r>
              <a:rPr lang="en-US" dirty="0" err="1"/>
              <a:t>sfg</a:t>
            </a:r>
            <a:r>
              <a:rPr lang="en-US" dirty="0"/>
              <a:t> light is very long wavelength).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4EE8E-9DCC-4AC0-820B-45B55A310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3C4A-3605-5722-A6BD-4B33AB0C6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8DF07-BDEF-0BC9-FB20-936EE33E9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0664-CFC0-570F-55D7-11A1178B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E554-2F4B-E4CE-715D-97A53B4D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6DFF-4636-071F-D211-843B7E8D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FFED-99BA-FB78-0E9F-3A0A1DD5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4542-7899-F8F3-0D54-023FE2F8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48AA-82A9-15F9-9743-273E2266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A79E-63C6-2EDC-DCB2-9573CCB9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DF1E-39C0-7BE6-49A2-39592F6A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B37BC-9937-AC0B-87B7-5BF7CCCE0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D519-E6FB-5CE4-21FB-EFAED4258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D23F-E456-9897-A0AC-8237DBA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7133-D7EC-AA8A-B194-61B95D55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4DCF-1AAD-9C8D-E40D-F0C6D0D0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2DEB-1F1E-275B-8A9A-E7CEEEC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18DE-7069-2DF5-BFC9-0E0E43C6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A53D-EF63-2EE8-4D52-D0DD8DA8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0D5D-82CC-F317-DB02-D52B6575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9048-2423-FF99-F3DB-7335D8B0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6AE8-EDD4-26AC-BBC6-3F90B78B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0166-2AC9-7169-0AB2-A3B02AC6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0914-688F-E2A4-B9DC-F0D0A0F2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616C-9625-B600-B05B-B32D3D4B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DA64-4F1B-6AC8-4E0D-1082A469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DD2C-353A-FF47-D53D-57A68D32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823E-49BC-FC42-E5D6-84A04B549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26038-F026-3DFD-8E9C-197B558B7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9FF6-BEB9-93FF-0DDE-76EA6C69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A76BF-0635-D966-1A63-AEB4D248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0B7E2-7A7A-9928-CBBF-5BD89BF0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7AD7-80B0-3E1C-F594-37694F77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1BEB-3373-5ED4-0D38-305F3C8E8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E46F-56FB-28FD-E082-BECC4C5E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45945-9D27-BC9B-F1F6-3C2E461B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DDBA0-B4EB-5EB5-321A-DC444F4B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062E2-B80C-384F-6B98-499A940E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64975-7FC2-E33B-B990-F7A93765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CE5A1-945A-16F5-C47F-5A7684D5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9E86-0FC6-F318-3BE0-0AD44F45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9EAE6-FF3F-CD22-90AE-A74BF4DB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C7968-8F6F-58E2-9B46-28A673D6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22B55-AF95-94AB-8AA4-2D5C354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77CA5-A02E-0A3A-0D36-BCA72A77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29570-E683-E91A-9AC5-1852EA0F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0EDA2-AD95-6B72-913F-0B684659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5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FC63-83D2-85EB-5BCD-BD97CE10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6BFA-F59B-042A-5D6A-99FA2256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327A9-FA2D-4038-B417-CE92CA1D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1E176-DC06-7468-C745-1338DA33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DCCA-9E4D-75B0-D3AB-F0642B0F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9EF4-192F-09D5-1CE0-F6704A23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A4D8-693C-6F15-5B6A-2109471D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BDAA3-CC49-2CE1-CBBF-F6DAE17AA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3D08-0E63-AE4A-1BB5-0DA4CD735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DE72-BD39-3891-C612-D343CCB4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BEF1D-8631-17A7-071F-ED58BB21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4B51F-20EF-8DD5-753E-D037D606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13D92-8C77-7C34-A007-8298A09F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3B29-2C36-933B-46B3-91C755B8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F205-AEA6-867E-FFB9-1796ECBA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8282-90CF-4406-8164-F3B7350650B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1407-9B8C-10FE-5840-AAF32F99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5957-AC8B-B5C7-4FDE-4F281121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73C48F2-18B0-43CA-E632-E8C8A95C55B5}"/>
              </a:ext>
            </a:extLst>
          </p:cNvPr>
          <p:cNvGrpSpPr/>
          <p:nvPr/>
        </p:nvGrpSpPr>
        <p:grpSpPr>
          <a:xfrm>
            <a:off x="0" y="1143000"/>
            <a:ext cx="12192000" cy="4572001"/>
            <a:chOff x="0" y="731519"/>
            <a:chExt cx="11704344" cy="4389130"/>
          </a:xfrm>
        </p:grpSpPr>
        <p:pic>
          <p:nvPicPr>
            <p:cNvPr id="16" name="Picture 15" descr="A screenshot of a graph&#10;&#10;Description automatically generated">
              <a:extLst>
                <a:ext uri="{FF2B5EF4-FFF2-40B4-BE49-F238E27FC236}">
                  <a16:creationId xmlns:a16="http://schemas.microsoft.com/office/drawing/2014/main" id="{AA023E7F-13FE-CA84-4F26-6D2DCCAE1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31520"/>
              <a:ext cx="5852172" cy="4389129"/>
            </a:xfrm>
            <a:prstGeom prst="rect">
              <a:avLst/>
            </a:prstGeom>
          </p:spPr>
        </p:pic>
        <p:pic>
          <p:nvPicPr>
            <p:cNvPr id="18" name="Picture 1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56CD513A-3385-F470-BA19-B17BCD0B1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172" y="731519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794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5</cp:revision>
  <dcterms:created xsi:type="dcterms:W3CDTF">2023-07-31T22:10:51Z</dcterms:created>
  <dcterms:modified xsi:type="dcterms:W3CDTF">2023-08-09T19:50:06Z</dcterms:modified>
</cp:coreProperties>
</file>