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8622-2A59-4839-8148-2C73B5E90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3F9CE-1B80-477A-AA07-CC3E455B1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95BB-34DA-4F81-8528-AB2C9CD6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7BE-58C3-4207-88AB-442CBDD407F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39D8D-E79F-4DED-AFD5-2CC25172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C79A-F045-4BE9-AC0D-D5D620DA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F73-94EF-4DB4-A8E4-E9C0967C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9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1E15-2AAA-471A-9164-96329AFB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CCEC6-DCF1-4A7F-871C-0853D9DEB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7AC62-1852-4709-B970-A9465063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7BE-58C3-4207-88AB-442CBDD407F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7E80-1943-44CD-92B5-099BA1D2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DD2B6-E5B8-4428-8FD0-BE57E5A8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F73-94EF-4DB4-A8E4-E9C0967C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31B3A-E81E-4F58-B4CF-BAB108D18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F3B13-359B-4818-B464-F977BF98C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FD9B4-F35E-476E-922B-2CBCCFBC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7BE-58C3-4207-88AB-442CBDD407F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8AA20-79FC-4F72-9463-09620A03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E919B-624C-40F6-9084-3920EE19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F73-94EF-4DB4-A8E4-E9C0967C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613E-4E7E-4E7D-9159-134A68B1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B47A-7264-4FA3-9775-33CFD9D3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1BA5-BF7C-41AD-AEF5-83E3A0C8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7BE-58C3-4207-88AB-442CBDD407F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AABA-E195-4305-A71A-9ADA6D73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9F8F-F593-4100-BBFB-246C72EB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F73-94EF-4DB4-A8E4-E9C0967C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0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9FB2-0A77-41A3-9AF4-83860D1B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1628-8187-4EF4-A429-1DBFDEFA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F952-9CA2-43EA-B9C4-1B862DD3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7BE-58C3-4207-88AB-442CBDD407F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25C2-F733-461A-9339-C59BB99C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301D-63B7-4878-A854-D15E18CE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F73-94EF-4DB4-A8E4-E9C0967C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5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AB64-2894-4075-AB99-0129AA16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A243-2A61-4906-A40F-37D982A76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80ED-157E-4D99-B547-A899D4B4A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8CA9D-C662-443D-B680-1E732A9F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7BE-58C3-4207-88AB-442CBDD407F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6C032-01C6-4D78-94DE-47516C46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4CA3B-0229-4B41-B59E-C0F7747F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F73-94EF-4DB4-A8E4-E9C0967C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32C0-F834-43BB-9B69-2F10B26F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427E-FB5C-4E9A-9355-AB5D6744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6BBDA-B00E-4FA3-BFD0-0311205ED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839E1-165D-4FAC-A8AA-1BAD6EA62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D5A10-6B75-4D13-BE69-2CA0BE3D0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E58CB-75D5-4EDD-8DE1-710085F7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7BE-58C3-4207-88AB-442CBDD407F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A815A-5D54-4EB7-A310-31178FB1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784CB-1BCD-4A0C-B227-A7054B8C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F73-94EF-4DB4-A8E4-E9C0967C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2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6227-9D9B-494F-BD42-B79483BF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AC60F-22A0-4D1B-BE6A-08BD7766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7BE-58C3-4207-88AB-442CBDD407F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AEF34-FB9C-4676-AEE5-43509643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1DF2A-C51F-4D06-9EF3-0CF8E640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F73-94EF-4DB4-A8E4-E9C0967C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B97C2-DE74-444D-8999-D6CD9BD8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7BE-58C3-4207-88AB-442CBDD407F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FEF63-EBF5-4FB0-9822-24536F42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8B936-4C06-4B35-A721-975711F5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F73-94EF-4DB4-A8E4-E9C0967C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9F99-1197-4D65-B3B2-5CA45AC5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2E59-17CB-492D-BCD3-CC7495DC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53745-9CE2-4D2A-8581-3FF7ABCDE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97D91-F027-4C01-A4E8-989098D8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7BE-58C3-4207-88AB-442CBDD407F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3AB0-1B9B-470F-8DC5-F54FE4DD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413A0-F46F-42E3-BDCE-358A32B8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F73-94EF-4DB4-A8E4-E9C0967C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2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99AE-BAFA-462A-9F4B-5A1490D4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48E88-A11C-41F7-9424-2B70B4A9C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22778-59F4-44E1-A9A9-A3156638B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16524-9F6C-45DA-A386-0D4A2B96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77BE-58C3-4207-88AB-442CBDD407F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5B5E3-9E82-4E3C-8F54-B8B0BDE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D342F-A8F5-49C5-B2FD-85E8709A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2F73-94EF-4DB4-A8E4-E9C0967C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F73D6-11B6-4FA3-A780-CFE06D34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E9-D84B-439B-B147-8ED24505D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1995-6C87-428F-8448-0CBAD7673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77BE-58C3-4207-88AB-442CBDD407F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9310-D065-40D2-8E34-AB7116796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3CF0-C491-4533-9BEF-25EA1DE03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2F73-94EF-4DB4-A8E4-E9C0967C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47B8-58BA-4213-9F94-BC23749C7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8D737-9E45-48BD-A442-41488FFE4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1</cp:revision>
  <dcterms:created xsi:type="dcterms:W3CDTF">2021-08-14T18:34:28Z</dcterms:created>
  <dcterms:modified xsi:type="dcterms:W3CDTF">2021-08-14T19:29:21Z</dcterms:modified>
</cp:coreProperties>
</file>