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57" r:id="rId5"/>
    <p:sldId id="263" r:id="rId6"/>
    <p:sldId id="258" r:id="rId7"/>
    <p:sldId id="264" r:id="rId8"/>
    <p:sldId id="259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8150B-CB9F-4FB6-82C5-4D4EC092CF5D}" v="5" dt="2021-07-15T21:26:22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Tz Shin Chang" userId="2f4a267a-4b59-4b7f-906f-4e53891f60e9" providerId="ADAL" clId="{FC38150B-CB9F-4FB6-82C5-4D4EC092CF5D}"/>
    <pc:docChg chg="addSld delSld modSld">
      <pc:chgData name="Peter Tz Shin Chang" userId="2f4a267a-4b59-4b7f-906f-4e53891f60e9" providerId="ADAL" clId="{FC38150B-CB9F-4FB6-82C5-4D4EC092CF5D}" dt="2021-07-15T21:26:22.989" v="5"/>
      <pc:docMkLst>
        <pc:docMk/>
      </pc:docMkLst>
      <pc:sldChg chg="del">
        <pc:chgData name="Peter Tz Shin Chang" userId="2f4a267a-4b59-4b7f-906f-4e53891f60e9" providerId="ADAL" clId="{FC38150B-CB9F-4FB6-82C5-4D4EC092CF5D}" dt="2021-07-15T21:25:58.383" v="0" actId="47"/>
        <pc:sldMkLst>
          <pc:docMk/>
          <pc:sldMk cId="3095115283" sldId="256"/>
        </pc:sldMkLst>
      </pc:sldChg>
      <pc:sldChg chg="add del">
        <pc:chgData name="Peter Tz Shin Chang" userId="2f4a267a-4b59-4b7f-906f-4e53891f60e9" providerId="ADAL" clId="{FC38150B-CB9F-4FB6-82C5-4D4EC092CF5D}" dt="2021-07-15T21:26:22.989" v="5"/>
        <pc:sldMkLst>
          <pc:docMk/>
          <pc:sldMk cId="3247882913" sldId="256"/>
        </pc:sldMkLst>
      </pc:sldChg>
      <pc:sldChg chg="del">
        <pc:chgData name="Peter Tz Shin Chang" userId="2f4a267a-4b59-4b7f-906f-4e53891f60e9" providerId="ADAL" clId="{FC38150B-CB9F-4FB6-82C5-4D4EC092CF5D}" dt="2021-07-15T21:25:58.383" v="0" actId="47"/>
        <pc:sldMkLst>
          <pc:docMk/>
          <pc:sldMk cId="20478210" sldId="257"/>
        </pc:sldMkLst>
      </pc:sldChg>
      <pc:sldChg chg="add del">
        <pc:chgData name="Peter Tz Shin Chang" userId="2f4a267a-4b59-4b7f-906f-4e53891f60e9" providerId="ADAL" clId="{FC38150B-CB9F-4FB6-82C5-4D4EC092CF5D}" dt="2021-07-15T21:26:22.989" v="5"/>
        <pc:sldMkLst>
          <pc:docMk/>
          <pc:sldMk cId="2905704151" sldId="257"/>
        </pc:sldMkLst>
      </pc:sldChg>
      <pc:sldChg chg="add del">
        <pc:chgData name="Peter Tz Shin Chang" userId="2f4a267a-4b59-4b7f-906f-4e53891f60e9" providerId="ADAL" clId="{FC38150B-CB9F-4FB6-82C5-4D4EC092CF5D}" dt="2021-07-15T21:26:22.989" v="5"/>
        <pc:sldMkLst>
          <pc:docMk/>
          <pc:sldMk cId="1513171921" sldId="258"/>
        </pc:sldMkLst>
      </pc:sldChg>
      <pc:sldChg chg="del">
        <pc:chgData name="Peter Tz Shin Chang" userId="2f4a267a-4b59-4b7f-906f-4e53891f60e9" providerId="ADAL" clId="{FC38150B-CB9F-4FB6-82C5-4D4EC092CF5D}" dt="2021-07-15T21:25:58.383" v="0" actId="47"/>
        <pc:sldMkLst>
          <pc:docMk/>
          <pc:sldMk cId="4151550778" sldId="258"/>
        </pc:sldMkLst>
      </pc:sldChg>
      <pc:sldChg chg="add del">
        <pc:chgData name="Peter Tz Shin Chang" userId="2f4a267a-4b59-4b7f-906f-4e53891f60e9" providerId="ADAL" clId="{FC38150B-CB9F-4FB6-82C5-4D4EC092CF5D}" dt="2021-07-15T21:26:22.989" v="5"/>
        <pc:sldMkLst>
          <pc:docMk/>
          <pc:sldMk cId="279493136" sldId="259"/>
        </pc:sldMkLst>
      </pc:sldChg>
      <pc:sldChg chg="del">
        <pc:chgData name="Peter Tz Shin Chang" userId="2f4a267a-4b59-4b7f-906f-4e53891f60e9" providerId="ADAL" clId="{FC38150B-CB9F-4FB6-82C5-4D4EC092CF5D}" dt="2021-07-15T21:25:58.383" v="0" actId="47"/>
        <pc:sldMkLst>
          <pc:docMk/>
          <pc:sldMk cId="1355124351" sldId="259"/>
        </pc:sldMkLst>
      </pc:sldChg>
      <pc:sldChg chg="add del">
        <pc:chgData name="Peter Tz Shin Chang" userId="2f4a267a-4b59-4b7f-906f-4e53891f60e9" providerId="ADAL" clId="{FC38150B-CB9F-4FB6-82C5-4D4EC092CF5D}" dt="2021-07-15T21:26:22.989" v="5"/>
        <pc:sldMkLst>
          <pc:docMk/>
          <pc:sldMk cId="3227849517" sldId="260"/>
        </pc:sldMkLst>
      </pc:sldChg>
      <pc:sldChg chg="add del">
        <pc:chgData name="Peter Tz Shin Chang" userId="2f4a267a-4b59-4b7f-906f-4e53891f60e9" providerId="ADAL" clId="{FC38150B-CB9F-4FB6-82C5-4D4EC092CF5D}" dt="2021-07-15T21:26:22.989" v="5"/>
        <pc:sldMkLst>
          <pc:docMk/>
          <pc:sldMk cId="3417509169" sldId="261"/>
        </pc:sldMkLst>
      </pc:sldChg>
      <pc:sldChg chg="add del">
        <pc:chgData name="Peter Tz Shin Chang" userId="2f4a267a-4b59-4b7f-906f-4e53891f60e9" providerId="ADAL" clId="{FC38150B-CB9F-4FB6-82C5-4D4EC092CF5D}" dt="2021-07-15T21:26:22.989" v="5"/>
        <pc:sldMkLst>
          <pc:docMk/>
          <pc:sldMk cId="1069178131" sldId="262"/>
        </pc:sldMkLst>
      </pc:sldChg>
      <pc:sldChg chg="add del">
        <pc:chgData name="Peter Tz Shin Chang" userId="2f4a267a-4b59-4b7f-906f-4e53891f60e9" providerId="ADAL" clId="{FC38150B-CB9F-4FB6-82C5-4D4EC092CF5D}" dt="2021-07-15T21:26:22.989" v="5"/>
        <pc:sldMkLst>
          <pc:docMk/>
          <pc:sldMk cId="302469588" sldId="263"/>
        </pc:sldMkLst>
      </pc:sldChg>
      <pc:sldChg chg="add del">
        <pc:chgData name="Peter Tz Shin Chang" userId="2f4a267a-4b59-4b7f-906f-4e53891f60e9" providerId="ADAL" clId="{FC38150B-CB9F-4FB6-82C5-4D4EC092CF5D}" dt="2021-07-15T21:26:22.989" v="5"/>
        <pc:sldMkLst>
          <pc:docMk/>
          <pc:sldMk cId="566873124" sldId="264"/>
        </pc:sldMkLst>
      </pc:sldChg>
      <pc:sldChg chg="add del">
        <pc:chgData name="Peter Tz Shin Chang" userId="2f4a267a-4b59-4b7f-906f-4e53891f60e9" providerId="ADAL" clId="{FC38150B-CB9F-4FB6-82C5-4D4EC092CF5D}" dt="2021-07-15T21:26:22.989" v="5"/>
        <pc:sldMkLst>
          <pc:docMk/>
          <pc:sldMk cId="2750906299" sldId="265"/>
        </pc:sldMkLst>
      </pc:sldChg>
      <pc:sldChg chg="add del">
        <pc:chgData name="Peter Tz Shin Chang" userId="2f4a267a-4b59-4b7f-906f-4e53891f60e9" providerId="ADAL" clId="{FC38150B-CB9F-4FB6-82C5-4D4EC092CF5D}" dt="2021-07-15T21:26:22.989" v="5"/>
        <pc:sldMkLst>
          <pc:docMk/>
          <pc:sldMk cId="1986223693" sldId="266"/>
        </pc:sldMkLst>
      </pc:sldChg>
      <pc:sldChg chg="add del">
        <pc:chgData name="Peter Tz Shin Chang" userId="2f4a267a-4b59-4b7f-906f-4e53891f60e9" providerId="ADAL" clId="{FC38150B-CB9F-4FB6-82C5-4D4EC092CF5D}" dt="2021-07-15T21:26:18.747" v="3"/>
        <pc:sldMkLst>
          <pc:docMk/>
          <pc:sldMk cId="732376391" sldId="267"/>
        </pc:sldMkLst>
      </pc:sldChg>
      <pc:sldChg chg="add del">
        <pc:chgData name="Peter Tz Shin Chang" userId="2f4a267a-4b59-4b7f-906f-4e53891f60e9" providerId="ADAL" clId="{FC38150B-CB9F-4FB6-82C5-4D4EC092CF5D}" dt="2021-07-15T21:26:18.747" v="3"/>
        <pc:sldMkLst>
          <pc:docMk/>
          <pc:sldMk cId="145692547" sldId="268"/>
        </pc:sldMkLst>
      </pc:sldChg>
      <pc:sldChg chg="add del">
        <pc:chgData name="Peter Tz Shin Chang" userId="2f4a267a-4b59-4b7f-906f-4e53891f60e9" providerId="ADAL" clId="{FC38150B-CB9F-4FB6-82C5-4D4EC092CF5D}" dt="2021-07-15T21:26:18.747" v="3"/>
        <pc:sldMkLst>
          <pc:docMk/>
          <pc:sldMk cId="2161143042" sldId="269"/>
        </pc:sldMkLst>
      </pc:sldChg>
      <pc:sldChg chg="add del">
        <pc:chgData name="Peter Tz Shin Chang" userId="2f4a267a-4b59-4b7f-906f-4e53891f60e9" providerId="ADAL" clId="{FC38150B-CB9F-4FB6-82C5-4D4EC092CF5D}" dt="2021-07-15T21:26:18.747" v="3"/>
        <pc:sldMkLst>
          <pc:docMk/>
          <pc:sldMk cId="3808061125" sldId="270"/>
        </pc:sldMkLst>
      </pc:sldChg>
      <pc:sldChg chg="add del">
        <pc:chgData name="Peter Tz Shin Chang" userId="2f4a267a-4b59-4b7f-906f-4e53891f60e9" providerId="ADAL" clId="{FC38150B-CB9F-4FB6-82C5-4D4EC092CF5D}" dt="2021-07-15T21:26:18.747" v="3"/>
        <pc:sldMkLst>
          <pc:docMk/>
          <pc:sldMk cId="2804923985" sldId="271"/>
        </pc:sldMkLst>
      </pc:sldChg>
      <pc:sldChg chg="add del">
        <pc:chgData name="Peter Tz Shin Chang" userId="2f4a267a-4b59-4b7f-906f-4e53891f60e9" providerId="ADAL" clId="{FC38150B-CB9F-4FB6-82C5-4D4EC092CF5D}" dt="2021-07-15T21:26:18.747" v="3"/>
        <pc:sldMkLst>
          <pc:docMk/>
          <pc:sldMk cId="2958760515" sldId="272"/>
        </pc:sldMkLst>
      </pc:sldChg>
      <pc:sldChg chg="add del">
        <pc:chgData name="Peter Tz Shin Chang" userId="2f4a267a-4b59-4b7f-906f-4e53891f60e9" providerId="ADAL" clId="{FC38150B-CB9F-4FB6-82C5-4D4EC092CF5D}" dt="2021-07-15T21:26:18.747" v="3"/>
        <pc:sldMkLst>
          <pc:docMk/>
          <pc:sldMk cId="3932812620" sldId="273"/>
        </pc:sldMkLst>
      </pc:sldChg>
      <pc:sldChg chg="add del">
        <pc:chgData name="Peter Tz Shin Chang" userId="2f4a267a-4b59-4b7f-906f-4e53891f60e9" providerId="ADAL" clId="{FC38150B-CB9F-4FB6-82C5-4D4EC092CF5D}" dt="2021-07-15T21:26:18.747" v="3"/>
        <pc:sldMkLst>
          <pc:docMk/>
          <pc:sldMk cId="2338475060" sldId="274"/>
        </pc:sldMkLst>
      </pc:sldChg>
      <pc:sldChg chg="add del">
        <pc:chgData name="Peter Tz Shin Chang" userId="2f4a267a-4b59-4b7f-906f-4e53891f60e9" providerId="ADAL" clId="{FC38150B-CB9F-4FB6-82C5-4D4EC092CF5D}" dt="2021-07-15T21:26:18.747" v="3"/>
        <pc:sldMkLst>
          <pc:docMk/>
          <pc:sldMk cId="4286698174" sldId="275"/>
        </pc:sldMkLst>
      </pc:sldChg>
      <pc:sldChg chg="add del">
        <pc:chgData name="Peter Tz Shin Chang" userId="2f4a267a-4b59-4b7f-906f-4e53891f60e9" providerId="ADAL" clId="{FC38150B-CB9F-4FB6-82C5-4D4EC092CF5D}" dt="2021-07-15T21:26:18.747" v="3"/>
        <pc:sldMkLst>
          <pc:docMk/>
          <pc:sldMk cId="2289720452" sldId="276"/>
        </pc:sldMkLst>
      </pc:sldChg>
      <pc:sldChg chg="add del">
        <pc:chgData name="Peter Tz Shin Chang" userId="2f4a267a-4b59-4b7f-906f-4e53891f60e9" providerId="ADAL" clId="{FC38150B-CB9F-4FB6-82C5-4D4EC092CF5D}" dt="2021-07-15T21:26:18.747" v="3"/>
        <pc:sldMkLst>
          <pc:docMk/>
          <pc:sldMk cId="1371292000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A1BA-3022-49B4-90F9-98EBD3C89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C867C-EC5D-45B7-9852-5F9D46001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C7EB-8128-4F00-8D75-465E853B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AA39-0CEA-42D5-8CC9-F803B5F5F5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9A08B-B6FB-47A9-BB52-711DA59C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51134-F3E1-4586-B8E2-81112791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51E-E538-45A5-BC2F-76C1DA05F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7127-BF18-4880-9E55-5332F50C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2CED-800D-411E-A787-1C510C776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C194-CFEE-4B58-9642-05BAA678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AA39-0CEA-42D5-8CC9-F803B5F5F5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7A410-C10F-4795-BE35-E5E1409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A168-E257-4E8F-8816-654282DA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51E-E538-45A5-BC2F-76C1DA05F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2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EDB3F-994C-4DAF-B37F-BD35D39DC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BF2FC-0B28-4C82-B2B2-3C9F705DC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8E62-3E17-45A8-B427-F701BDF0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AA39-0CEA-42D5-8CC9-F803B5F5F5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FACE3-D11F-435D-B40B-0576C6B5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D0133-ED4D-4AF7-A513-70829E4C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51E-E538-45A5-BC2F-76C1DA05F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0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1534-03AE-40E4-AF35-4BA91819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7E59-DEEC-4FE5-B264-A3A6A62B8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2D42-2426-4E82-9226-0AB9FB5D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AA39-0CEA-42D5-8CC9-F803B5F5F5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BABC-E110-4D52-A3B5-C6030FE6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433E-563E-4472-9CA0-B7F76944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51E-E538-45A5-BC2F-76C1DA05F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7907-AD32-47A7-BC4F-0EFD5859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E41A8-AC1E-48D5-B57F-FA35A7123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0F7E7-8F00-4FF8-925B-C493CC7D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AA39-0CEA-42D5-8CC9-F803B5F5F5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FDC8-333D-47FF-BBB0-7761F0B1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D2227-71BC-41DF-BE67-B86BB1B4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51E-E538-45A5-BC2F-76C1DA05F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DB29-85FC-4A0E-B230-41B2C737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E83F-AF11-4C00-AD05-36A2CC0FE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4FC34-F7E8-4F2F-BA2E-39A8F6E7A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72E86-27B2-4C25-B4D2-704A0ACB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AA39-0CEA-42D5-8CC9-F803B5F5F5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0B8A9-D66A-4200-9D3E-B923EBD8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D0942-7BC4-413B-BCFD-EBEF2603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51E-E538-45A5-BC2F-76C1DA05F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0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5FE0-FE59-4B07-808D-0B8B820B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011D6-5788-4A01-AE0E-1F958DB76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E42A3-9A94-44C4-B7A0-E05CA146D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C0944-A422-4ABE-9165-22A22F25F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F5B0B-1188-4F4B-A421-C8F3516C3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423AE-B0E8-4375-A381-61AD276F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AA39-0CEA-42D5-8CC9-F803B5F5F5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F0F1C-73D1-4705-A120-522383E5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23440-7753-41BF-A501-7C83B1A2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51E-E538-45A5-BC2F-76C1DA05F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9BFC-DE9E-474E-8E20-993C90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FB2F4-4141-494B-A790-EF200B08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AA39-0CEA-42D5-8CC9-F803B5F5F5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73358-519F-46CA-98D2-62DB25D6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8DAC0-CB2D-4117-BDAE-762ECDB7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51E-E538-45A5-BC2F-76C1DA05F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3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AB51C-13D3-407A-97A2-0F17C6AB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AA39-0CEA-42D5-8CC9-F803B5F5F5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C401F-0CFC-425F-B3F6-ED2AACDD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9F0F1-E798-43A5-A87A-ED9039A5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51E-E538-45A5-BC2F-76C1DA05F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5266-BD07-4BE4-B933-8B4B0ECC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7936-86BE-4802-93AD-1E67F43F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C880C-1731-4292-B1B5-6B25895D9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5C5AD-FCD8-4DBB-B178-7FB1E2E1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AA39-0CEA-42D5-8CC9-F803B5F5F5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B261E-3671-42A9-9F57-C3A0E9BD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B4827-4630-498B-AF61-903B2EAF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51E-E538-45A5-BC2F-76C1DA05F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3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15AF-AEFE-4DB2-9F83-62B0CCDD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4E9B6-C69E-4452-8B32-78710FF15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645E5-33EA-4080-A88E-F38EFAA57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80713-A165-471A-A9C5-0B481B47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AA39-0CEA-42D5-8CC9-F803B5F5F5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1A309-1E4D-48DA-B8A5-49936773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C7DF-3AAC-4D1F-9DE4-5366AC24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51E-E538-45A5-BC2F-76C1DA05F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8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4B685-BFC8-4B99-9E62-442486ED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496A8-4504-4137-A42D-E23611A7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1E88-4916-4C89-95C8-2E4826BB6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6AA39-0CEA-42D5-8CC9-F803B5F5F5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580FF-5BD8-46F9-88EB-F3B8A73CD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9D225-887F-4D41-A471-FBD929D04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AF51E-E538-45A5-BC2F-76C1DA05F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A3CA73-CD73-4746-A779-016DFB22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dirty="0"/>
              <a:t>20 </a:t>
            </a:r>
            <a:r>
              <a:rPr lang="en-US" dirty="0" err="1"/>
              <a:t>nJ</a:t>
            </a:r>
            <a:r>
              <a:rPr lang="en-US" dirty="0"/>
              <a:t> pulse (100 MHz, 2W)</a:t>
            </a:r>
          </a:p>
        </p:txBody>
      </p:sp>
    </p:spTree>
    <p:extLst>
      <p:ext uri="{BB962C8B-B14F-4D97-AF65-F5344CB8AC3E}">
        <p14:creationId xmlns:p14="http://schemas.microsoft.com/office/powerpoint/2010/main" val="106917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22EE41-A0DA-420E-B4A7-E916D7E7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5" y="1234435"/>
            <a:ext cx="1112827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4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71E32D-3C31-492D-83DF-2E3A931F6570}"/>
              </a:ext>
            </a:extLst>
          </p:cNvPr>
          <p:cNvCxnSpPr/>
          <p:nvPr/>
        </p:nvCxnSpPr>
        <p:spPr>
          <a:xfrm>
            <a:off x="0" y="48656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0AE385-7F2D-478A-BB2F-EF355C04134C}"/>
                  </a:ext>
                </a:extLst>
              </p:cNvPr>
              <p:cNvSpPr txBox="1"/>
              <p:nvPr/>
            </p:nvSpPr>
            <p:spPr>
              <a:xfrm>
                <a:off x="167780" y="92279"/>
                <a:ext cx="257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3mm PM1550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ADHNLF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0AE385-7F2D-478A-BB2F-EF355C041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0" y="92279"/>
                <a:ext cx="2579552" cy="369332"/>
              </a:xfrm>
              <a:prstGeom prst="rect">
                <a:avLst/>
              </a:prstGeom>
              <a:blipFill>
                <a:blip r:embed="rId4"/>
                <a:stretch>
                  <a:fillRect l="-2128" t="-8197" r="-14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3mm_PM1550_to_ADHNLF">
            <a:hlinkClick r:id="" action="ppaction://media"/>
            <a:extLst>
              <a:ext uri="{FF2B5EF4-FFF2-40B4-BE49-F238E27FC236}">
                <a16:creationId xmlns:a16="http://schemas.microsoft.com/office/drawing/2014/main" id="{6A5ECFF7-05B7-4BED-83A4-8DA410B0DDB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425" y="1143000"/>
            <a:ext cx="116014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2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F90757-18D0-4223-B6DA-1D5876E24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5" y="1234435"/>
            <a:ext cx="1112827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M1550">
            <a:hlinkClick r:id="" action="ppaction://media"/>
            <a:extLst>
              <a:ext uri="{FF2B5EF4-FFF2-40B4-BE49-F238E27FC236}">
                <a16:creationId xmlns:a16="http://schemas.microsoft.com/office/drawing/2014/main" id="{DF611BB3-934E-49B8-B586-EDE6D6B9B6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425" y="1143000"/>
            <a:ext cx="11601450" cy="4572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6F1DBC-8C6A-4F53-9FD7-A51FC0398831}"/>
              </a:ext>
            </a:extLst>
          </p:cNvPr>
          <p:cNvCxnSpPr/>
          <p:nvPr/>
        </p:nvCxnSpPr>
        <p:spPr>
          <a:xfrm>
            <a:off x="0" y="48656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2624A8-EC7C-48FC-9A64-9C195ECFB14C}"/>
              </a:ext>
            </a:extLst>
          </p:cNvPr>
          <p:cNvSpPr txBox="1"/>
          <p:nvPr/>
        </p:nvSpPr>
        <p:spPr>
          <a:xfrm>
            <a:off x="167780" y="9227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PM1550</a:t>
            </a:r>
          </a:p>
        </p:txBody>
      </p:sp>
    </p:spTree>
    <p:extLst>
      <p:ext uri="{BB962C8B-B14F-4D97-AF65-F5344CB8AC3E}">
        <p14:creationId xmlns:p14="http://schemas.microsoft.com/office/powerpoint/2010/main" val="341750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9A08BB-0A68-4EF3-A9C5-400F777F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5" y="1234435"/>
            <a:ext cx="1112827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0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293A2E-A4D9-4B1D-82DE-B6B848BCD44C}"/>
              </a:ext>
            </a:extLst>
          </p:cNvPr>
          <p:cNvCxnSpPr/>
          <p:nvPr/>
        </p:nvCxnSpPr>
        <p:spPr>
          <a:xfrm>
            <a:off x="0" y="48656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268658-A71B-45C6-86E9-A166115A9608}"/>
                  </a:ext>
                </a:extLst>
              </p:cNvPr>
              <p:cNvSpPr txBox="1"/>
              <p:nvPr/>
            </p:nvSpPr>
            <p:spPr>
              <a:xfrm>
                <a:off x="167780" y="92279"/>
                <a:ext cx="2509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3cm PM1550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NDHNLF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268658-A71B-45C6-86E9-A166115A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0" y="92279"/>
                <a:ext cx="2509020" cy="369332"/>
              </a:xfrm>
              <a:prstGeom prst="rect">
                <a:avLst/>
              </a:prstGeom>
              <a:blipFill>
                <a:blip r:embed="rId4"/>
                <a:stretch>
                  <a:fillRect l="-2190" t="-8197" r="-17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3cm_PM1550_to_NDHNLF">
            <a:hlinkClick r:id="" action="ppaction://media"/>
            <a:extLst>
              <a:ext uri="{FF2B5EF4-FFF2-40B4-BE49-F238E27FC236}">
                <a16:creationId xmlns:a16="http://schemas.microsoft.com/office/drawing/2014/main" id="{198838EB-3CED-46CA-AE6E-F4B9228BA5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425" y="1143000"/>
            <a:ext cx="116014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C7FCE-0B45-4977-91CB-C4F15C664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5" y="1234435"/>
            <a:ext cx="1112827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7321014-4327-4474-967F-37EFE9FE7D27}"/>
              </a:ext>
            </a:extLst>
          </p:cNvPr>
          <p:cNvCxnSpPr/>
          <p:nvPr/>
        </p:nvCxnSpPr>
        <p:spPr>
          <a:xfrm>
            <a:off x="0" y="48656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9FEFE2-C7B7-4142-A956-372D8C4808BB}"/>
                  </a:ext>
                </a:extLst>
              </p:cNvPr>
              <p:cNvSpPr txBox="1"/>
              <p:nvPr/>
            </p:nvSpPr>
            <p:spPr>
              <a:xfrm>
                <a:off x="167780" y="92279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3cm PM1550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ADHNLF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9FEFE2-C7B7-4142-A956-372D8C480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0" y="92279"/>
                <a:ext cx="2492990" cy="369332"/>
              </a:xfrm>
              <a:prstGeom prst="rect">
                <a:avLst/>
              </a:prstGeom>
              <a:blipFill>
                <a:blip r:embed="rId4"/>
                <a:stretch>
                  <a:fillRect l="-2206" t="-8197" r="-171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3cm_PM1550_to_ADHNLF">
            <a:hlinkClick r:id="" action="ppaction://media"/>
            <a:extLst>
              <a:ext uri="{FF2B5EF4-FFF2-40B4-BE49-F238E27FC236}">
                <a16:creationId xmlns:a16="http://schemas.microsoft.com/office/drawing/2014/main" id="{3FB92AB5-7332-4261-AE9A-A967AD73F5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425" y="1143000"/>
            <a:ext cx="116014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F0F5C5-54CB-48AC-BFB2-A0D64D39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5" y="1234435"/>
            <a:ext cx="1112827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4F896F-90A1-4525-9747-ED1B51A4E755}"/>
                  </a:ext>
                </a:extLst>
              </p:cNvPr>
              <p:cNvSpPr txBox="1"/>
              <p:nvPr/>
            </p:nvSpPr>
            <p:spPr>
              <a:xfrm>
                <a:off x="167780" y="92279"/>
                <a:ext cx="2595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3mm PM1550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NDHNLF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4F896F-90A1-4525-9747-ED1B51A4E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0" y="92279"/>
                <a:ext cx="2595582" cy="369332"/>
              </a:xfrm>
              <a:prstGeom prst="rect">
                <a:avLst/>
              </a:prstGeom>
              <a:blipFill>
                <a:blip r:embed="rId4"/>
                <a:stretch>
                  <a:fillRect l="-2118" t="-8197" r="-16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3mm_PM1550_to_NDHNLF">
            <a:hlinkClick r:id="" action="ppaction://media"/>
            <a:extLst>
              <a:ext uri="{FF2B5EF4-FFF2-40B4-BE49-F238E27FC236}">
                <a16:creationId xmlns:a16="http://schemas.microsoft.com/office/drawing/2014/main" id="{E11FEBD7-9FB7-4627-B806-6C9F235933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425" y="1143000"/>
            <a:ext cx="11601450" cy="4572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213AD9-9DE7-4CAA-940D-2AC0493A9FD7}"/>
              </a:ext>
            </a:extLst>
          </p:cNvPr>
          <p:cNvCxnSpPr/>
          <p:nvPr/>
        </p:nvCxnSpPr>
        <p:spPr>
          <a:xfrm>
            <a:off x="0" y="48656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0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</Words>
  <Application>Microsoft Office PowerPoint</Application>
  <PresentationFormat>Widescreen</PresentationFormat>
  <Paragraphs>6</Paragraphs>
  <Slides>11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20 nJ pulse (100 MHz, 2W)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3</cp:revision>
  <dcterms:created xsi:type="dcterms:W3CDTF">2021-07-14T23:03:18Z</dcterms:created>
  <dcterms:modified xsi:type="dcterms:W3CDTF">2021-07-15T21:26:26Z</dcterms:modified>
</cp:coreProperties>
</file>