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4"/>
    <a:srgbClr val="A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6"/>
    <p:restoredTop sz="96966"/>
  </p:normalViewPr>
  <p:slideViewPr>
    <p:cSldViewPr snapToGrid="0">
      <p:cViewPr varScale="1">
        <p:scale>
          <a:sx n="157" d="100"/>
          <a:sy n="157" d="100"/>
        </p:scale>
        <p:origin x="264" y="168"/>
      </p:cViewPr>
      <p:guideLst/>
    </p:cSldViewPr>
  </p:slid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362A7-A475-4602-906F-9130A1178AB1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75B5F-4D0C-40FC-9603-4AAB94E9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9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The plot on the left shows the power evolution inside 25 and 50 nm bandpass windows around 1450 and 1800 nm, along with the power after a 1700 nm long pass.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plot on the right shows the spectral and temporal evolution (also on a log scale) as a function of propagation distance, assuming 1.176 W in fiber. If the coupling efficiency is a little different, a good approximation is that the evolution occurs slower or faster but is otherwise quite similar.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75B5F-4D0C-40FC-9603-4AAB94E90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6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75B5F-4D0C-40FC-9603-4AAB94E90B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2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case this was helpful, April had made a comparison between simulated and experimental spectra for a different patch cord that was used earlier.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patch cord had no pm-1550 splice, and has different dispersion so the simulation is different, but it serves to give an idea of how well simulations typically match experiment if you have a good FROG trace to start out with (such as the one given by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Toptica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The stacked plots on the right show that spectra tend to line up quite well on a log scale, although as one can see it is not a perfect overlap, which is more evident on the linear scale.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75B5F-4D0C-40FC-9603-4AAB94E90B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7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2181-D521-45B7-B300-9F7EDB24E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C2418-00A8-48E3-955E-BA556CE7F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612A4-5503-4C10-B558-DC01093D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F60B-329E-45AD-8EBB-D3927E357EB0}" type="datetime1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DB5BC-96EF-4695-9C63-346CAB6C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0B72-F692-4F1A-AFDE-12EE5D53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D0B8-3380-4D55-AB6C-C975516B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A8F49-6B4C-4A2E-ABE8-3BBA08113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09838-C98E-495B-A19B-A7DE8817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A20D-A245-4F10-84F9-51D5FC950958}" type="datetime1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53C1B-A738-429C-BF07-434C9652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24B34-187B-4EB7-BF28-E43A40A7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4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FADFD-6119-4C3A-B0CF-0250128F4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432EF-18E2-49DA-A421-412C46F65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20B0F-2BF6-41AE-82FA-906E5021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318C-5F0D-4B43-96EA-F1352008C9B8}" type="datetime1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60880-8763-4F4D-9C19-04BE8282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FD7BE-9612-439C-810E-57332F05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5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293F-B858-4187-A955-D475DB23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7E8C3-BF11-418F-8945-4FAB93342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431"/>
            <a:ext cx="10515600" cy="4965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DEA56-05E0-4D57-8B16-D0AF2910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6621-9D08-4937-91A6-0EA3793F0F07}" type="datetime1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6438-34D7-4076-A018-777F9E69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E09BC-E103-4E0B-8482-FA5601FE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0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E7D0-6157-4F79-84FD-0E66D0CF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5F529-DD54-4D14-A0B9-F364F93C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2BCBC-5BFE-4C34-A14F-E65233E2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D620-10DF-4508-991A-B9D388A501EE}" type="datetime1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953A8-FBD1-4F4F-9A0E-17D3A911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796F2-84C4-4BD6-90E3-8D834247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9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7907-7D0D-46D9-AB71-04CFCDFE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DC04B-2065-42FC-9722-4F947483E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33166"/>
            <a:ext cx="5181600" cy="50101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72C85-222C-4FC0-8BE3-41277BF81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33166"/>
            <a:ext cx="5181600" cy="50101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50F95-4084-40EF-A517-E7D1972A7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3270-DDBA-458A-9D06-6F36A210CFF8}" type="datetime1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EA2C3-0C9F-40E5-8E33-2C9E401F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F09F0-6CAE-45AE-B5DB-6E54E5B4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0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8E05-7D90-4380-A6DF-AD0DF408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95"/>
            <a:ext cx="10515600" cy="890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37713-016F-472B-92F6-870C5FC7E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3074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1BD56-4829-4C8F-AC19-B7E3D2A1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54658"/>
            <a:ext cx="5157787" cy="42419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A9EB1-5862-4750-82BF-21384D507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3074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25DC7-7A4C-45EC-86A3-CD8D2D484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54659"/>
            <a:ext cx="5183188" cy="42419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7EDA3-C2DA-44B9-A0F5-1348154E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0ADE-7CC5-4CA4-AEFD-DD163139B1E9}" type="datetime1">
              <a:rPr lang="en-US" smtClean="0"/>
              <a:t>6/12/23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1D0CBA-025C-4AB2-ABC3-3FDDA0F9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56B1B-92A2-4A57-805F-77A1CC86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5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CCAA-609A-40C2-8FFA-280D0D89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EE6E3-8396-476B-A26E-661A6185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9ADD-CC3F-4DEB-87EF-630A12738E73}" type="datetime1">
              <a:rPr lang="en-US" smtClean="0"/>
              <a:t>6/12/23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4FAC-2F5F-4384-8AD3-1090ADE3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B79B1-FD88-400D-BE31-219AD004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9EF82-63C3-4D4A-8002-60646969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69B2-D125-4E7B-AA17-A8B6ACE8892E}" type="datetime1">
              <a:rPr lang="en-US" smtClean="0"/>
              <a:t>6/12/23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666B1-425D-4063-BFD1-465A41C7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D817E-DCB8-4AE0-9676-43A8957B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8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050B-C53E-4CB8-9C38-8C90F5C5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B80B7-038E-4DAF-B490-5D0985512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C8C6F-6389-4270-9E6A-E8FEE21A7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65B14-273C-441B-BF86-77443F16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8CD8-AC86-4874-9FD2-AC99DC82CF46}" type="datetime1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09CB0-BF7A-4749-B63D-112AA2C3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9B7D0-3B5B-4B21-AFA0-1BC62803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9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AA77-1556-486B-AE48-2C751CCA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14F80-BE28-4903-8749-873FBE26E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7CD26-F83E-4FA9-8EE7-C006E1F36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F7F5E-B43C-4354-BA16-A861AAC0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CD6C-2ADC-45ED-BCAD-25C1101DE6B9}" type="datetime1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4B2E1-28B0-4B3D-8E86-B0DDC918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9A97-79F6-4474-AD77-C5AE4D42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6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044C0-D30A-4B23-98B0-232C2FDC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BBE94-EE07-424C-BD72-69802981C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06533"/>
            <a:ext cx="10515600" cy="4997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4098-2B1A-4BC0-A1B6-5C94DBC5B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70C2-D09B-4F14-B535-9A0AFE946BB3}" type="datetime1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225EF-2F63-4FAF-BF0A-18FD2388B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999C9-6430-42EC-A348-D750E31F9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288A91-1F14-47EE-85F5-80061126C76E}"/>
              </a:ext>
            </a:extLst>
          </p:cNvPr>
          <p:cNvGrpSpPr/>
          <p:nvPr userDrawn="1"/>
        </p:nvGrpSpPr>
        <p:grpSpPr>
          <a:xfrm>
            <a:off x="0" y="0"/>
            <a:ext cx="10990728" cy="1453111"/>
            <a:chOff x="0" y="1"/>
            <a:chExt cx="10990728" cy="1453111"/>
          </a:xfrm>
          <a:solidFill>
            <a:srgbClr val="FFC000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3A2D7C-E81C-43D2-AFFE-398A99509C35}"/>
                </a:ext>
              </a:extLst>
            </p:cNvPr>
            <p:cNvSpPr/>
            <p:nvPr userDrawn="1"/>
          </p:nvSpPr>
          <p:spPr>
            <a:xfrm>
              <a:off x="0" y="893755"/>
              <a:ext cx="7960659" cy="83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18C40E3-3189-4002-8B08-0F816BBB91B5}"/>
                </a:ext>
              </a:extLst>
            </p:cNvPr>
            <p:cNvSpPr/>
            <p:nvPr userDrawn="1"/>
          </p:nvSpPr>
          <p:spPr>
            <a:xfrm rot="5400000">
              <a:off x="9433995" y="-579579"/>
              <a:ext cx="83395" cy="30300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F72EF2-5889-41C5-9E94-9E40122BFBA3}"/>
                </a:ext>
              </a:extLst>
            </p:cNvPr>
            <p:cNvSpPr/>
            <p:nvPr userDrawn="1"/>
          </p:nvSpPr>
          <p:spPr>
            <a:xfrm rot="5400000" flipV="1">
              <a:off x="-161779" y="681735"/>
              <a:ext cx="1453111" cy="896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974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07DA0-E9AA-2947-7F69-3CBDD1E5F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estimate for the current patch cord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9DFE43-DCCB-FECE-5F31-C442E035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1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9A5C2D-1988-2657-0B1E-1BCA42909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43" y="1441901"/>
            <a:ext cx="4965995" cy="32040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07FDF79-3BE3-650C-468D-A8000A1EFB39}"/>
              </a:ext>
            </a:extLst>
          </p:cNvPr>
          <p:cNvSpPr txBox="1"/>
          <p:nvPr/>
        </p:nvSpPr>
        <p:spPr>
          <a:xfrm>
            <a:off x="7010400" y="4822371"/>
            <a:ext cx="4506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evolution within: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Power within 25 &amp; 50 nm bandpass around 1450 &amp; 1770 nm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Power after 1700 nm long pass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8803D-ED7C-B6A3-909C-21F9376CC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1901"/>
            <a:ext cx="6749143" cy="506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9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E793AD1-EFCB-7CFB-CD42-FC380E592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8125"/>
            <a:ext cx="6096000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F37FBF-B61C-B61B-B1D5-EDEBE966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PSD around 1770 nm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E273CE-25D2-6327-D278-804CB6FC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E76826-493A-BF7B-A310-229A17798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08125"/>
            <a:ext cx="6096000" cy="4572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65A9C-3548-FC8A-63E7-1BE2AB5B2A51}"/>
              </a:ext>
            </a:extLst>
          </p:cNvPr>
          <p:cNvCxnSpPr/>
          <p:nvPr/>
        </p:nvCxnSpPr>
        <p:spPr>
          <a:xfrm>
            <a:off x="2964020" y="1959851"/>
            <a:ext cx="1258162" cy="0"/>
          </a:xfrm>
          <a:prstGeom prst="straightConnector1">
            <a:avLst/>
          </a:prstGeom>
          <a:ln w="57150">
            <a:solidFill>
              <a:srgbClr val="CA00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CE7C58-1394-6A1B-0ADD-03686BC1FDDB}"/>
              </a:ext>
            </a:extLst>
          </p:cNvPr>
          <p:cNvSpPr txBox="1"/>
          <p:nvPr/>
        </p:nvSpPr>
        <p:spPr>
          <a:xfrm>
            <a:off x="7040071" y="4086478"/>
            <a:ext cx="2031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PSD from dashed line to dashed line in 1 mm steps</a:t>
            </a:r>
          </a:p>
        </p:txBody>
      </p:sp>
    </p:spTree>
    <p:extLst>
      <p:ext uri="{BB962C8B-B14F-4D97-AF65-F5344CB8AC3E}">
        <p14:creationId xmlns:p14="http://schemas.microsoft.com/office/powerpoint/2010/main" val="1477793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83665C99-28AA-2CD5-09AE-0BAEB36B1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377" y="1457725"/>
            <a:ext cx="5168214" cy="4898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819927-2EDE-DFDC-A90B-F2A37237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Matching simulation to experiment (previous patch cord)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ECA2E0-C75B-BFCD-42CC-3735ACF1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3</a:t>
            </a:fld>
            <a:endParaRPr lang="en-US"/>
          </a:p>
        </p:txBody>
      </p:sp>
      <p:pic>
        <p:nvPicPr>
          <p:cNvPr id="16" name="evolution">
            <a:hlinkClick r:id="" action="ppaction://media"/>
            <a:extLst>
              <a:ext uri="{FF2B5EF4-FFF2-40B4-BE49-F238E27FC236}">
                <a16:creationId xmlns:a16="http://schemas.microsoft.com/office/drawing/2014/main" id="{AF7DC571-EE71-06AB-B93E-E0831566A26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0" y="1482590"/>
            <a:ext cx="6741763" cy="50563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BBB7C2-1098-F597-9525-3E69A62652D0}"/>
              </a:ext>
            </a:extLst>
          </p:cNvPr>
          <p:cNvSpPr txBox="1"/>
          <p:nvPr/>
        </p:nvSpPr>
        <p:spPr>
          <a:xfrm>
            <a:off x="1141649" y="5203084"/>
            <a:ext cx="2103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(click play below to start the video)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87BA75-1D21-BE31-D91F-ADAD04F7BC72}"/>
              </a:ext>
            </a:extLst>
          </p:cNvPr>
          <p:cNvSpPr txBox="1"/>
          <p:nvPr/>
        </p:nvSpPr>
        <p:spPr>
          <a:xfrm>
            <a:off x="8810936" y="1113258"/>
            <a:ext cx="131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Best Match</a:t>
            </a:r>
          </a:p>
        </p:txBody>
      </p:sp>
    </p:spTree>
    <p:extLst>
      <p:ext uri="{BB962C8B-B14F-4D97-AF65-F5344CB8AC3E}">
        <p14:creationId xmlns:p14="http://schemas.microsoft.com/office/powerpoint/2010/main" val="1583382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2EEEF69A-DCD7-0549-B154-8CF36BF1D0BD}" vid="{AC911BDC-0720-A743-B47D-0C87AB0562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2633</TotalTime>
  <Words>279</Words>
  <Application>Microsoft Macintosh PowerPoint</Application>
  <PresentationFormat>Widescreen</PresentationFormat>
  <Paragraphs>23</Paragraphs>
  <Slides>3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An estimate for the current patch cord</vt:lpstr>
      <vt:lpstr>PSD around 1770 nm</vt:lpstr>
      <vt:lpstr>Matching simulation to experiment (previous patch cord)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estimate for the current patch cord</dc:title>
  <dc:creator>Peter Tz Shin Chang</dc:creator>
  <cp:lastModifiedBy>Peter Tz Shin Chang</cp:lastModifiedBy>
  <cp:revision>7</cp:revision>
  <dcterms:created xsi:type="dcterms:W3CDTF">2023-06-02T17:01:20Z</dcterms:created>
  <dcterms:modified xsi:type="dcterms:W3CDTF">2023-06-12T18:16:43Z</dcterms:modified>
</cp:coreProperties>
</file>