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Tz Shin Chang" userId="2f4a267a-4b59-4b7f-906f-4e53891f60e9" providerId="ADAL" clId="{9E349A30-5B6C-485F-84DB-B42178A6052D}"/>
    <pc:docChg chg="modSld">
      <pc:chgData name="Peter Tz Shin Chang" userId="2f4a267a-4b59-4b7f-906f-4e53891f60e9" providerId="ADAL" clId="{9E349A30-5B6C-485F-84DB-B42178A6052D}" dt="2022-06-15T00:06:56.867" v="22" actId="1076"/>
      <pc:docMkLst>
        <pc:docMk/>
      </pc:docMkLst>
      <pc:sldChg chg="modSp mod">
        <pc:chgData name="Peter Tz Shin Chang" userId="2f4a267a-4b59-4b7f-906f-4e53891f60e9" providerId="ADAL" clId="{9E349A30-5B6C-485F-84DB-B42178A6052D}" dt="2022-06-15T00:06:56.867" v="22" actId="1076"/>
        <pc:sldMkLst>
          <pc:docMk/>
          <pc:sldMk cId="3185860663" sldId="259"/>
        </pc:sldMkLst>
        <pc:spChg chg="mod">
          <ac:chgData name="Peter Tz Shin Chang" userId="2f4a267a-4b59-4b7f-906f-4e53891f60e9" providerId="ADAL" clId="{9E349A30-5B6C-485F-84DB-B42178A6052D}" dt="2022-06-15T00:06:56.867" v="22" actId="1076"/>
          <ac:spMkLst>
            <pc:docMk/>
            <pc:sldMk cId="3185860663" sldId="259"/>
            <ac:spMk id="6" creationId="{2C9834BC-D4AE-9713-CD18-519218F6EC04}"/>
          </ac:spMkLst>
        </pc:spChg>
        <pc:spChg chg="mod">
          <ac:chgData name="Peter Tz Shin Chang" userId="2f4a267a-4b59-4b7f-906f-4e53891f60e9" providerId="ADAL" clId="{9E349A30-5B6C-485F-84DB-B42178A6052D}" dt="2022-06-15T00:06:53.727" v="21" actId="1076"/>
          <ac:spMkLst>
            <pc:docMk/>
            <pc:sldMk cId="3185860663" sldId="259"/>
            <ac:spMk id="11" creationId="{06FDD72E-4B6E-426F-74EC-F863DAB69B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62A7-A475-4602-906F-9130A1178AB1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75B5F-4D0C-40FC-9603-4AAB94E9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2181-D521-45B7-B300-9F7EDB24E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C2418-00A8-48E3-955E-BA556CE7F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12A4-5503-4C10-B558-DC01093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F60B-329E-45AD-8EBB-D3927E357EB0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B5BC-96EF-4695-9C63-346CAB6C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0B72-F692-4F1A-AFDE-12EE5D5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0B8-3380-4D55-AB6C-C975516B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8F49-6B4C-4A2E-ABE8-3BBA08113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9838-C98E-495B-A19B-A7DE881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A20D-A245-4F10-84F9-51D5FC950958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3C1B-A738-429C-BF07-434C9652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4B34-187B-4EB7-BF28-E43A40A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FADFD-6119-4C3A-B0CF-0250128F4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432EF-18E2-49DA-A421-412C46F65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0B0F-2BF6-41AE-82FA-906E5021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318C-5F0D-4B43-96EA-F1352008C9B8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880-8763-4F4D-9C19-04BE8282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D7BE-9612-439C-810E-57332F05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293F-B858-4187-A955-D475DB23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E8C3-BF11-418F-8945-4FAB9334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431"/>
            <a:ext cx="10515600" cy="4965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EA56-05E0-4D57-8B16-D0AF2910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621-9D08-4937-91A6-0EA3793F0F07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6438-34D7-4076-A018-777F9E69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09BC-E103-4E0B-8482-FA5601FE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E7D0-6157-4F79-84FD-0E66D0CF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5F529-DD54-4D14-A0B9-F364F93C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BCBC-5BFE-4C34-A14F-E65233E2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D620-10DF-4508-991A-B9D388A501EE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53A8-FBD1-4F4F-9A0E-17D3A911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96F2-84C4-4BD6-90E3-8D8342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7907-7D0D-46D9-AB71-04CFCDFE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C04B-2065-42FC-9722-4F947483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72C85-222C-4FC0-8BE3-41277BF81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50F95-4084-40EF-A517-E7D1972A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3270-DDBA-458A-9D06-6F36A210CFF8}" type="datetime1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A2C3-0C9F-40E5-8E33-2C9E401F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09F0-6CAE-45AE-B5DB-6E54E5B4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8E05-7D90-4380-A6DF-AD0DF408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95"/>
            <a:ext cx="10515600" cy="890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7713-016F-472B-92F6-870C5FC7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3074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1BD56-4829-4C8F-AC19-B7E3D2A1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54658"/>
            <a:ext cx="5157787" cy="42419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9EB1-5862-4750-82BF-21384D507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074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25DC7-7A4C-45EC-86A3-CD8D2D484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54659"/>
            <a:ext cx="5183188" cy="4241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7EDA3-C2DA-44B9-A0F5-1348154E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0ADE-7CC5-4CA4-AEFD-DD163139B1E9}" type="datetime1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D0CBA-025C-4AB2-ABC3-3FDDA0F9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56B1B-92A2-4A57-805F-77A1CC86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CCAA-609A-40C2-8FFA-280D0D89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EE6E3-8396-476B-A26E-661A6185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9ADD-CC3F-4DEB-87EF-630A12738E73}" type="datetime1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4FAC-2F5F-4384-8AD3-1090ADE3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B79B1-FD88-400D-BE31-219AD004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9EF82-63C3-4D4A-8002-60646969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69B2-D125-4E7B-AA17-A8B6ACE8892E}" type="datetime1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666B1-425D-4063-BFD1-465A41C7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D817E-DCB8-4AE0-9676-43A8957B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050B-C53E-4CB8-9C38-8C90F5C5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80B7-038E-4DAF-B490-5D098551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C8C6F-6389-4270-9E6A-E8FEE21A7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65B14-273C-441B-BF86-77443F16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8CD8-AC86-4874-9FD2-AC99DC82CF46}" type="datetime1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09CB0-BF7A-4749-B63D-112AA2C3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B7D0-3B5B-4B21-AFA0-1BC62803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9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AA77-1556-486B-AE48-2C751CCA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14F80-BE28-4903-8749-873FBE26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7CD26-F83E-4FA9-8EE7-C006E1F36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7F5E-B43C-4354-BA16-A861AAC0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CD6C-2ADC-45ED-BCAD-25C1101DE6B9}" type="datetime1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4B2E1-28B0-4B3D-8E86-B0DDC918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9A97-79F6-4474-AD77-C5AE4D4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044C0-D30A-4B23-98B0-232C2FDC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BE94-EE07-424C-BD72-6980298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6533"/>
            <a:ext cx="10515600" cy="4997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098-2B1A-4BC0-A1B6-5C94DBC5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70C2-D09B-4F14-B535-9A0AFE946BB3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25EF-2F63-4FAF-BF0A-18FD2388B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99C9-6430-42EC-A348-D750E31F9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288A91-1F14-47EE-85F5-80061126C76E}"/>
              </a:ext>
            </a:extLst>
          </p:cNvPr>
          <p:cNvGrpSpPr/>
          <p:nvPr userDrawn="1"/>
        </p:nvGrpSpPr>
        <p:grpSpPr>
          <a:xfrm>
            <a:off x="0" y="0"/>
            <a:ext cx="10990728" cy="1453111"/>
            <a:chOff x="0" y="1"/>
            <a:chExt cx="10990728" cy="1453111"/>
          </a:xfrm>
          <a:solidFill>
            <a:srgbClr val="FFC0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3A2D7C-E81C-43D2-AFFE-398A99509C35}"/>
                </a:ext>
              </a:extLst>
            </p:cNvPr>
            <p:cNvSpPr/>
            <p:nvPr userDrawn="1"/>
          </p:nvSpPr>
          <p:spPr>
            <a:xfrm>
              <a:off x="0" y="893755"/>
              <a:ext cx="7960659" cy="83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18C40E3-3189-4002-8B08-0F816BBB91B5}"/>
                </a:ext>
              </a:extLst>
            </p:cNvPr>
            <p:cNvSpPr/>
            <p:nvPr userDrawn="1"/>
          </p:nvSpPr>
          <p:spPr>
            <a:xfrm rot="5400000">
              <a:off x="9433995" y="-579579"/>
              <a:ext cx="83395" cy="30300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F72EF2-5889-41C5-9E94-9E40122BFBA3}"/>
                </a:ext>
              </a:extLst>
            </p:cNvPr>
            <p:cNvSpPr/>
            <p:nvPr userDrawn="1"/>
          </p:nvSpPr>
          <p:spPr>
            <a:xfrm rot="5400000" flipV="1">
              <a:off x="-161779" y="681735"/>
              <a:ext cx="1453111" cy="896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7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543BF0DA-77A1-4090-8DA4-9F128E72A4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1.68 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𝑛𝐽</m:t>
                    </m:r>
                  </m:oMath>
                </a14:m>
                <a:r>
                  <a:rPr lang="en-US" dirty="0"/>
                  <a:t> Pulse</a:t>
                </a:r>
              </a:p>
            </p:txBody>
          </p:sp>
        </mc:Choice>
        <mc:Fallback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543BF0DA-77A1-4090-8DA4-9F128E72A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204" b="-2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331FC-A64D-4FF2-8F7C-5EA97834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85426-35D0-9FD4-C88D-BA29DD3F144D}"/>
              </a:ext>
            </a:extLst>
          </p:cNvPr>
          <p:cNvSpPr txBox="1"/>
          <p:nvPr/>
        </p:nvSpPr>
        <p:spPr>
          <a:xfrm>
            <a:off x="764673" y="1253554"/>
            <a:ext cx="612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Pm1550 -&gt; HNLF</a:t>
            </a:r>
            <a:r>
              <a:rPr lang="en-US" dirty="0"/>
              <a:t>, power calculated at 100 MHz repetition rate (for a different rep-rate just re-scale the y-axis)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9AA41-9FB2-E4CD-A57E-87FFC5268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669" y="991881"/>
            <a:ext cx="4233680" cy="3008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2E190E-941F-FBEE-4CDE-A9FA65EE3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669" y="3817922"/>
            <a:ext cx="4279400" cy="304495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28D9254-2820-5EFF-DB19-CB10F1CA88E9}"/>
              </a:ext>
            </a:extLst>
          </p:cNvPr>
          <p:cNvGrpSpPr/>
          <p:nvPr/>
        </p:nvGrpSpPr>
        <p:grpSpPr>
          <a:xfrm>
            <a:off x="682502" y="1967221"/>
            <a:ext cx="6396301" cy="4389129"/>
            <a:chOff x="877651" y="1573800"/>
            <a:chExt cx="6396301" cy="438912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8074F6-3604-3CB3-5D7B-D0BD92C07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7651" y="1573800"/>
              <a:ext cx="5852172" cy="4389129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0448973-A8DD-ED68-053B-F8F23C687E01}"/>
                </a:ext>
              </a:extLst>
            </p:cNvPr>
            <p:cNvSpPr/>
            <p:nvPr/>
          </p:nvSpPr>
          <p:spPr>
            <a:xfrm>
              <a:off x="5411244" y="5124307"/>
              <a:ext cx="563671" cy="588724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F1B2E78-A29A-D144-79A2-87B806B258EB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 flipV="1">
              <a:off x="5892367" y="5211025"/>
              <a:ext cx="1381585" cy="4157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CFC00D-A5B0-81AB-ABC6-C0828E17CC77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5697218" y="3817922"/>
            <a:ext cx="1768811" cy="2202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9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BF4829-5F9C-A592-5D51-C51F39BF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76160-D03D-730C-AC71-C5117020D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4231"/>
            <a:ext cx="5852172" cy="4389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9834BC-D4AE-9713-CD18-519218F6EC04}"/>
              </a:ext>
            </a:extLst>
          </p:cNvPr>
          <p:cNvSpPr txBox="1"/>
          <p:nvPr/>
        </p:nvSpPr>
        <p:spPr>
          <a:xfrm>
            <a:off x="7451001" y="1300682"/>
            <a:ext cx="40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were right in that it’s mostly linear propagation in PM1550 (I used it to estimate PM980), so I think it’s okay to go through a long PM980 pig tail afterwards. The pulse would be a lot longer (in time), but that doesn’t matter.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7">
                <a:extLst>
                  <a:ext uri="{FF2B5EF4-FFF2-40B4-BE49-F238E27FC236}">
                    <a16:creationId xmlns:a16="http://schemas.microsoft.com/office/drawing/2014/main" id="{A01B2176-F954-CE1B-2EEA-C1E24CF20F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"/>
                <a:ext cx="10515600" cy="8937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1.68 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𝑛𝐽</m:t>
                    </m:r>
                  </m:oMath>
                </a14:m>
                <a:r>
                  <a:rPr lang="en-US" dirty="0"/>
                  <a:t> Pulse</a:t>
                </a:r>
              </a:p>
            </p:txBody>
          </p:sp>
        </mc:Choice>
        <mc:Fallback>
          <p:sp>
            <p:nvSpPr>
              <p:cNvPr id="9" name="Title 7">
                <a:extLst>
                  <a:ext uri="{FF2B5EF4-FFF2-40B4-BE49-F238E27FC236}">
                    <a16:creationId xmlns:a16="http://schemas.microsoft.com/office/drawing/2014/main" id="{A01B2176-F954-CE1B-2EEA-C1E24CF20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"/>
                <a:ext cx="10515600" cy="893754"/>
              </a:xfrm>
              <a:blipFill>
                <a:blip r:embed="rId3"/>
                <a:stretch>
                  <a:fillRect t="-10204" b="-2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6FDD72E-4B6E-426F-74EC-F863DAB69B01}"/>
              </a:ext>
            </a:extLst>
          </p:cNvPr>
          <p:cNvSpPr txBox="1"/>
          <p:nvPr/>
        </p:nvSpPr>
        <p:spPr>
          <a:xfrm>
            <a:off x="965704" y="1300682"/>
            <a:ext cx="6329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Pm1550 -&gt; HNLF -&gt; 17 cm PM1550</a:t>
            </a:r>
            <a:r>
              <a:rPr lang="en-US" dirty="0"/>
              <a:t>, power calculated at 100 MHz repetition rate (for a different rep-rate just re-scale the y-axis)</a:t>
            </a:r>
          </a:p>
        </p:txBody>
      </p:sp>
    </p:spTree>
    <p:extLst>
      <p:ext uri="{BB962C8B-B14F-4D97-AF65-F5344CB8AC3E}">
        <p14:creationId xmlns:p14="http://schemas.microsoft.com/office/powerpoint/2010/main" val="318586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Peter_Chang" id="{7FD3225A-8327-48E0-A97B-496F1D254F37}" vid="{0041F827-1B7B-4A32-8CDE-C2EAE7E15A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PPT_Template_Peter_Chang</Template>
  <TotalTime>16</TotalTime>
  <Words>104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1.68 nJ Pulse</vt:lpstr>
      <vt:lpstr>1.68 nJ Pulse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1.68 nJ Pulse</dc:title>
  <dc:creator>Peter Tz Shin Chang</dc:creator>
  <cp:lastModifiedBy>Peter Tz Shin Chang</cp:lastModifiedBy>
  <cp:revision>1</cp:revision>
  <dcterms:created xsi:type="dcterms:W3CDTF">2022-06-14T23:50:48Z</dcterms:created>
  <dcterms:modified xsi:type="dcterms:W3CDTF">2022-06-15T00:06:59Z</dcterms:modified>
</cp:coreProperties>
</file>