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2B940-AEEC-CC41-A09A-F2DDC7CCA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DCF72-06BC-F1FB-D74E-BF1400509FE1}"/>
              </a:ext>
            </a:extLst>
          </p:cNvPr>
          <p:cNvGrpSpPr/>
          <p:nvPr/>
        </p:nvGrpSpPr>
        <p:grpSpPr>
          <a:xfrm>
            <a:off x="0" y="1317172"/>
            <a:ext cx="12192000" cy="3048000"/>
            <a:chOff x="0" y="0"/>
            <a:chExt cx="23317200" cy="58293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C91FF6-9ED3-20A9-31D4-9CFFF6FB1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4800" y="0"/>
              <a:ext cx="7772400" cy="5829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D5BC30-4028-DF85-79F7-ED8700DB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2400" y="0"/>
              <a:ext cx="7772400" cy="58293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824E38-791F-3C2A-5B01-45799F5BC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772400" cy="58293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/>
              <p:nvPr/>
            </p:nvSpPr>
            <p:spPr>
              <a:xfrm>
                <a:off x="155453" y="4361044"/>
                <a:ext cx="293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3" y="4361044"/>
                <a:ext cx="293759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/>
              <p:nvPr/>
            </p:nvSpPr>
            <p:spPr>
              <a:xfrm>
                <a:off x="155453" y="5166522"/>
                <a:ext cx="257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3" y="5166522"/>
                <a:ext cx="257294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EF141C-0841-6FF1-F298-B2410B53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1289E-D5DA-619B-CA7E-884384736713}"/>
              </a:ext>
            </a:extLst>
          </p:cNvPr>
          <p:cNvSpPr txBox="1"/>
          <p:nvPr/>
        </p:nvSpPr>
        <p:spPr>
          <a:xfrm>
            <a:off x="330069" y="4763783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8FF01-F482-AE89-9724-8665C9177A0D}"/>
              </a:ext>
            </a:extLst>
          </p:cNvPr>
          <p:cNvSpPr txBox="1"/>
          <p:nvPr/>
        </p:nvSpPr>
        <p:spPr>
          <a:xfrm>
            <a:off x="9238593" y="4545710"/>
            <a:ext cx="22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GVD for ER 110 4/125</a:t>
            </a:r>
          </a:p>
        </p:txBody>
      </p:sp>
    </p:spTree>
    <p:extLst>
      <p:ext uri="{BB962C8B-B14F-4D97-AF65-F5344CB8AC3E}">
        <p14:creationId xmlns:p14="http://schemas.microsoft.com/office/powerpoint/2010/main" val="267036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B87062-235E-A840-D0E8-FEFA6CFA6C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Simulation for no change in gain along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B87062-235E-A840-D0E8-FEFA6CFA6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6D0D-6B2E-68F1-822D-830A51A4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2BCA7-9FB7-504F-CF12-4C68FEC2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03" y="1152768"/>
            <a:ext cx="4466897" cy="3350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28C56-856C-1338-39C3-78DE1124D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3057"/>
            <a:ext cx="7503209" cy="301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11BDB7-C1A7-F128-E8F3-5684614BEF71}"/>
              </a:ext>
            </a:extLst>
          </p:cNvPr>
          <p:cNvSpPr txBox="1"/>
          <p:nvPr/>
        </p:nvSpPr>
        <p:spPr>
          <a:xfrm>
            <a:off x="7921520" y="4829481"/>
            <a:ext cx="333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peak gain of 5 / 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pump decay or gain saturation leads to very high power</a:t>
            </a:r>
          </a:p>
        </p:txBody>
      </p:sp>
    </p:spTree>
    <p:extLst>
      <p:ext uri="{BB962C8B-B14F-4D97-AF65-F5344CB8AC3E}">
        <p14:creationId xmlns:p14="http://schemas.microsoft.com/office/powerpoint/2010/main" val="58398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58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Input Parameters</vt:lpstr>
      <vt:lpstr>Simulation for no change in gain along 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2</cp:revision>
  <dcterms:created xsi:type="dcterms:W3CDTF">2023-10-10T20:15:56Z</dcterms:created>
  <dcterms:modified xsi:type="dcterms:W3CDTF">2023-10-10T21:18:21Z</dcterms:modified>
</cp:coreProperties>
</file>