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63" r:id="rId3"/>
    <p:sldId id="261" r:id="rId4"/>
    <p:sldId id="270" r:id="rId5"/>
    <p:sldId id="272" r:id="rId6"/>
    <p:sldId id="273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7"/>
    <p:restoredTop sz="96197"/>
  </p:normalViewPr>
  <p:slideViewPr>
    <p:cSldViewPr snapToGrid="0">
      <p:cViewPr varScale="1">
        <p:scale>
          <a:sx n="119" d="100"/>
          <a:sy n="11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82D7-49C3-BCF4-58BD-2A6446E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 rate equations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E6455-E696-3BE2-1DDE-6F873A9D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7C07C-A52F-4BAC-3B77-AE262E5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A68EF-D9E2-2D25-16AD-F4431FD27AEC}"/>
              </a:ext>
            </a:extLst>
          </p:cNvPr>
          <p:cNvSpPr txBox="1"/>
          <p:nvPr/>
        </p:nvSpPr>
        <p:spPr>
          <a:xfrm>
            <a:off x="6256909" y="1590720"/>
            <a:ext cx="547966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pump transition undergoes non-radiative decay immediately to the metastable state → can model as a two-level system: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2815272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4827554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4827554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/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know: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Absorption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Emission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Fiber core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Excited state lifetime (well known from literature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10 ms)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blipFill>
                <a:blip r:embed="rId6"/>
                <a:stretch>
                  <a:fillRect l="-1149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EE2DF-767A-D6E9-F681-7DCBE4B0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527800" cy="489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9F4BF-189F-52FD-7658-7E6FFC7484AC}"/>
              </a:ext>
            </a:extLst>
          </p:cNvPr>
          <p:cNvSpPr txBox="1"/>
          <p:nvPr/>
        </p:nvSpPr>
        <p:spPr>
          <a:xfrm>
            <a:off x="7806267" y="3403599"/>
            <a:ext cx="3259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seed power is quite high, this likely isn’t due to unaccounted ASE? </a:t>
            </a:r>
          </a:p>
          <a:p>
            <a:endParaRPr lang="en-US" dirty="0"/>
          </a:p>
          <a:p>
            <a:r>
              <a:rPr lang="en-US" dirty="0"/>
              <a:t>So, the next step to try is to  account for excited state absorption, since green fluorescence is always observed. 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electron number needs to be conserved)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laser excited state (2), pump level (3), and pump excited state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realistic power evolution!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3368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also matches experiment okay.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329761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235E-FC22-1E4A-0187-A93980DDA3F5}"/>
              </a:ext>
            </a:extLst>
          </p:cNvPr>
          <p:cNvSpPr txBox="1"/>
          <p:nvPr/>
        </p:nvSpPr>
        <p:spPr>
          <a:xfrm>
            <a:off x="8898467" y="2540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using shooting method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EFF-0874-0215-F994-C9C751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 cavity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C6729-D725-6619-81B8-12E4088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16348</TotalTime>
  <Words>408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2 Level rate equations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  <vt:lpstr>Figure 9 cavity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33</cp:revision>
  <dcterms:created xsi:type="dcterms:W3CDTF">2023-10-10T20:15:56Z</dcterms:created>
  <dcterms:modified xsi:type="dcterms:W3CDTF">2023-10-30T23:21:48Z</dcterms:modified>
</cp:coreProperties>
</file>