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3" r:id="rId4"/>
    <p:sldId id="261" r:id="rId5"/>
    <p:sldId id="259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/>
    <p:restoredTop sz="95934"/>
  </p:normalViewPr>
  <p:slideViewPr>
    <p:cSldViewPr snapToGrid="0">
      <p:cViewPr varScale="1">
        <p:scale>
          <a:sx n="157" d="100"/>
          <a:sy n="15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2B940-AEEC-CC41-A09A-F2DDC7CCA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DCF72-06BC-F1FB-D74E-BF1400509FE1}"/>
              </a:ext>
            </a:extLst>
          </p:cNvPr>
          <p:cNvGrpSpPr/>
          <p:nvPr/>
        </p:nvGrpSpPr>
        <p:grpSpPr>
          <a:xfrm>
            <a:off x="0" y="1317172"/>
            <a:ext cx="12192000" cy="3048000"/>
            <a:chOff x="0" y="0"/>
            <a:chExt cx="23317200" cy="5829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C91FF6-9ED3-20A9-31D4-9CFFF6FB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4800" y="0"/>
              <a:ext cx="7772400" cy="5829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D5BC30-4028-DF85-79F7-ED8700DB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2400" y="0"/>
              <a:ext cx="7772400" cy="5829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824E38-791F-3C2A-5B01-45799F5B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772400" cy="58293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/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/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EF141C-0841-6FF1-F298-B2410B53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1289E-D5DA-619B-CA7E-884384736713}"/>
              </a:ext>
            </a:extLst>
          </p:cNvPr>
          <p:cNvSpPr txBox="1"/>
          <p:nvPr/>
        </p:nvSpPr>
        <p:spPr>
          <a:xfrm>
            <a:off x="330069" y="4763783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8FF01-F482-AE89-9724-8665C9177A0D}"/>
              </a:ext>
            </a:extLst>
          </p:cNvPr>
          <p:cNvSpPr txBox="1"/>
          <p:nvPr/>
        </p:nvSpPr>
        <p:spPr>
          <a:xfrm>
            <a:off x="9238593" y="4545710"/>
            <a:ext cx="22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GVD for ER 110 4/125</a:t>
            </a:r>
          </a:p>
        </p:txBody>
      </p:sp>
    </p:spTree>
    <p:extLst>
      <p:ext uri="{BB962C8B-B14F-4D97-AF65-F5344CB8AC3E}">
        <p14:creationId xmlns:p14="http://schemas.microsoft.com/office/powerpoint/2010/main" val="26703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2B0110-65E7-CFED-D1FB-76FD9AF7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" y="1504077"/>
            <a:ext cx="7503209" cy="3014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9CE3A-92C5-23CB-8AA2-51FD741B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771" y="1179096"/>
            <a:ext cx="4466897" cy="3350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Simulation for no change in gain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6D0D-6B2E-68F1-822D-830A51A4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BDB7-C1A7-F128-E8F3-5684614BEF71}"/>
              </a:ext>
            </a:extLst>
          </p:cNvPr>
          <p:cNvSpPr txBox="1"/>
          <p:nvPr/>
        </p:nvSpPr>
        <p:spPr>
          <a:xfrm>
            <a:off x="2603286" y="4842645"/>
            <a:ext cx="333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gain peak of 110 dB/m at 1530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pump decay or gain saturation → fails to capture important features!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450-4DCC-D3FF-B1A4-12203A8D4217}"/>
                  </a:ext>
                </a:extLst>
              </p:cNvPr>
              <p:cNvSpPr txBox="1"/>
              <p:nvPr/>
            </p:nvSpPr>
            <p:spPr>
              <a:xfrm>
                <a:off x="6253657" y="4842645"/>
                <a:ext cx="36365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Need to Model pump decay and gain saturation. These together with the signal power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are coupled variables.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450-4DCC-D3FF-B1A4-12203A8D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57" y="4842645"/>
                <a:ext cx="3636579" cy="1200329"/>
              </a:xfrm>
              <a:prstGeom prst="rect">
                <a:avLst/>
              </a:prstGeom>
              <a:blipFill>
                <a:blip r:embed="rId5"/>
                <a:stretch>
                  <a:fillRect l="-1394" t="-2105" r="-2091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8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/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pump transition undergoes non-radiative decay immediately to the metastable state → can model as a two-level system: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blipFill>
                <a:blip r:embed="rId4"/>
                <a:stretch>
                  <a:fillRect l="-461" t="-138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3758184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state!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blipFill>
                <a:blip r:embed="rId8"/>
                <a:stretch>
                  <a:fillRect l="-1235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D07D4-0DC5-A199-7C3E-95AA93DF0AA6}"/>
              </a:ext>
            </a:extLst>
          </p:cNvPr>
          <p:cNvSpPr txBox="1"/>
          <p:nvPr/>
        </p:nvSpPr>
        <p:spPr>
          <a:xfrm>
            <a:off x="7560768" y="994917"/>
            <a:ext cx="4082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doping concentration (ions / 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Absorption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Emission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Fiber core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Excited state lifetime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/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I’m taking 1-5 from an example from Ansys: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blipFill>
                <a:blip r:embed="rId6"/>
                <a:stretch>
                  <a:fillRect l="-1187" t="-2062" b="-30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1AF8365-2401-067D-C3F8-395F39CB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7E0F6-21D3-EDB7-0806-0B18FA0E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0435A-C0E2-D9FF-2FD3-CD73F676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41E5-13B2-F939-2FAA-3C94E342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88" y="136525"/>
            <a:ext cx="3659915" cy="65086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4A692-14E5-77D9-287D-FBD6F1CD6ABE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AC194-CCCF-9F8D-6F22-DA0899872AEA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C90BBD-964B-60AE-C8A6-42A393CF4ECC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34590E-0169-5EEB-8990-59A2D0497502}"/>
              </a:ext>
            </a:extLst>
          </p:cNvPr>
          <p:cNvSpPr txBox="1"/>
          <p:nvPr/>
        </p:nvSpPr>
        <p:spPr>
          <a:xfrm>
            <a:off x="8610600" y="4457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199FF-96F3-C8E2-D662-4BF59AA2B41E}"/>
              </a:ext>
            </a:extLst>
          </p:cNvPr>
          <p:cNvSpPr txBox="1"/>
          <p:nvPr/>
        </p:nvSpPr>
        <p:spPr>
          <a:xfrm>
            <a:off x="8610600" y="257119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12974-E40F-F95D-053D-1B9BB27E3ED9}"/>
              </a:ext>
            </a:extLst>
          </p:cNvPr>
          <p:cNvSpPr txBox="1"/>
          <p:nvPr/>
        </p:nvSpPr>
        <p:spPr>
          <a:xfrm>
            <a:off x="8610600" y="46543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/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/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/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2BF7020-5723-6F62-58EA-1065007D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79" y="-26682"/>
            <a:ext cx="2933066" cy="2306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A51C01-A796-7609-09F2-4329F648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27" y="4413805"/>
            <a:ext cx="3078418" cy="24441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9E581C-393F-3142-74C1-34DADC00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099" y="2283229"/>
            <a:ext cx="2896274" cy="2264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E3DA3-EE80-C7EE-2ED9-AF4E805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52B24-CF0D-F488-BDEF-9E39E77B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0BDD0-3422-FD4E-77A3-164BE27639C3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17101-937C-5B2F-69CB-25A9EB7B5551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3FF2D-2A01-C8CA-6FD3-01895573B0E4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52CC89A-9DE0-077F-50F0-B3FDA441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7380-E457-CE38-FFBF-3BFD017C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8114C-5C50-C7F6-A92A-0C093C6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8FB4D-C098-F1D3-6340-52BCC1C8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5" y="1743777"/>
            <a:ext cx="6108700" cy="433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6F207-61EB-2E87-8990-0D54821C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20" y="-1"/>
            <a:ext cx="3939197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B5810A-7657-C807-E0A9-CD3B79C1CE2E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3992B2-7972-7F71-3E33-BE7C0456D699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61EE1-D0F1-F9D9-8941-B0A5B988EEAF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2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81A-87D7-177C-0998-29CDA356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EB1D5-FA4A-1F5D-5F0B-0F8E2C4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C9BC0-34BF-EA8D-BEF1-C0E12A62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5" y="1743777"/>
            <a:ext cx="6108700" cy="43307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62ABB0-406D-A670-6FF4-A34DE657E0FA}"/>
              </a:ext>
            </a:extLst>
          </p:cNvPr>
          <p:cNvGrpSpPr/>
          <p:nvPr/>
        </p:nvGrpSpPr>
        <p:grpSpPr>
          <a:xfrm>
            <a:off x="7494396" y="-26682"/>
            <a:ext cx="2818977" cy="6858000"/>
            <a:chOff x="14779256" y="-5406461"/>
            <a:chExt cx="7776315" cy="189181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3171FF-DD4A-CE2D-6338-60A28C94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9256" y="-5406461"/>
              <a:ext cx="7769053" cy="630021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2A90C1-9BF1-903A-FFB4-1D94D50B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79256" y="893755"/>
              <a:ext cx="7772400" cy="637263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964EF6-BCE9-2201-476C-8B6D1E7EE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79256" y="7266386"/>
              <a:ext cx="7776315" cy="6245352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6179D-C6F5-22EF-2E11-90F5E3FD8B7A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53D68F-D0A5-D256-E716-3441AA66C878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A7C9EB-D792-CACE-EF1D-82B13100E0DB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3293</TotalTime>
  <Words>270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Input Parameters</vt:lpstr>
      <vt:lpstr>Simulation for no change in gain along z</vt:lpstr>
      <vt:lpstr>PowerPoint Presentation</vt:lpstr>
      <vt:lpstr>Rate Equations</vt:lpstr>
      <vt:lpstr>Forward Pumping</vt:lpstr>
      <vt:lpstr>Forward Pumping</vt:lpstr>
      <vt:lpstr>Backward Pumping</vt:lpstr>
      <vt:lpstr>Backward Pumping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5</cp:revision>
  <dcterms:created xsi:type="dcterms:W3CDTF">2023-10-10T20:15:56Z</dcterms:created>
  <dcterms:modified xsi:type="dcterms:W3CDTF">2023-10-13T04:16:41Z</dcterms:modified>
</cp:coreProperties>
</file>